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</p:sldIdLst>
  <p:sldSz cx="6858000" cy="9144000" type="screen4x3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FFFF"/>
    <a:srgbClr val="A50021"/>
    <a:srgbClr val="FF99CC"/>
    <a:srgbClr val="33CC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2" autoAdjust="0"/>
    <p:restoredTop sz="94660"/>
  </p:normalViewPr>
  <p:slideViewPr>
    <p:cSldViewPr snapToGrid="0">
      <p:cViewPr varScale="1">
        <p:scale>
          <a:sx n="59" d="100"/>
          <a:sy n="59" d="100"/>
        </p:scale>
        <p:origin x="22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14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7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29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20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64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32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7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6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A23B-5B18-4FA5-A082-875FD7974A94}" type="datetimeFigureOut">
              <a:rPr kumimoji="1" lang="ja-JP" altLang="en-US" smtClean="0"/>
              <a:t>2018/7/30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5D40-EC16-457A-BF57-8A32C6FB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39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直線コネクタ 220"/>
          <p:cNvCxnSpPr/>
          <p:nvPr/>
        </p:nvCxnSpPr>
        <p:spPr>
          <a:xfrm>
            <a:off x="-198602" y="4872397"/>
            <a:ext cx="4787033" cy="2403717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グループ化 454"/>
          <p:cNvGrpSpPr/>
          <p:nvPr/>
        </p:nvGrpSpPr>
        <p:grpSpPr>
          <a:xfrm flipH="1">
            <a:off x="5856511" y="-159992"/>
            <a:ext cx="947042" cy="850055"/>
            <a:chOff x="-14436" y="-487829"/>
            <a:chExt cx="1499101" cy="1526129"/>
          </a:xfrm>
        </p:grpSpPr>
        <p:sp>
          <p:nvSpPr>
            <p:cNvPr id="456" name="円弧 455"/>
            <p:cNvSpPr/>
            <p:nvPr/>
          </p:nvSpPr>
          <p:spPr>
            <a:xfrm rot="7099368">
              <a:off x="-42691" y="-459574"/>
              <a:ext cx="1311523" cy="1255014"/>
            </a:xfrm>
            <a:prstGeom prst="arc">
              <a:avLst>
                <a:gd name="adj1" fmla="val 15569993"/>
                <a:gd name="adj2" fmla="val 1370483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57" name="グループ化 456"/>
            <p:cNvGrpSpPr/>
            <p:nvPr/>
          </p:nvGrpSpPr>
          <p:grpSpPr>
            <a:xfrm>
              <a:off x="95187" y="141748"/>
              <a:ext cx="1389478" cy="896552"/>
              <a:chOff x="95187" y="141748"/>
              <a:chExt cx="1389478" cy="896552"/>
            </a:xfrm>
          </p:grpSpPr>
          <p:sp>
            <p:nvSpPr>
              <p:cNvPr id="458" name="二等辺三角形 457"/>
              <p:cNvSpPr/>
              <p:nvPr/>
            </p:nvSpPr>
            <p:spPr>
              <a:xfrm rot="12554651">
                <a:off x="95187" y="709687"/>
                <a:ext cx="321098" cy="235046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二等辺三角形 458"/>
              <p:cNvSpPr/>
              <p:nvPr/>
            </p:nvSpPr>
            <p:spPr>
              <a:xfrm rot="10406556">
                <a:off x="604602" y="803254"/>
                <a:ext cx="321098" cy="235046"/>
              </a:xfrm>
              <a:prstGeom prst="triangle">
                <a:avLst/>
              </a:prstGeom>
              <a:solidFill>
                <a:srgbClr val="0080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二等辺三角形 460"/>
              <p:cNvSpPr/>
              <p:nvPr/>
            </p:nvSpPr>
            <p:spPr>
              <a:xfrm rot="6728044">
                <a:off x="1206593" y="184774"/>
                <a:ext cx="321098" cy="235046"/>
              </a:xfrm>
              <a:prstGeom prst="triangle">
                <a:avLst/>
              </a:prstGeom>
              <a:solidFill>
                <a:srgbClr val="0080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二等辺三角形 529"/>
              <p:cNvSpPr/>
              <p:nvPr/>
            </p:nvSpPr>
            <p:spPr>
              <a:xfrm rot="8091360">
                <a:off x="973261" y="604982"/>
                <a:ext cx="364183" cy="207239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67" name="上リボン 11"/>
          <p:cNvSpPr/>
          <p:nvPr/>
        </p:nvSpPr>
        <p:spPr>
          <a:xfrm>
            <a:off x="421230" y="887479"/>
            <a:ext cx="5884545" cy="799381"/>
          </a:xfrm>
          <a:custGeom>
            <a:avLst/>
            <a:gdLst>
              <a:gd name="connsiteX0" fmla="*/ 0 w 5113020"/>
              <a:gd name="connsiteY0" fmla="*/ 815340 h 815340"/>
              <a:gd name="connsiteX1" fmla="*/ 1118473 w 5113020"/>
              <a:gd name="connsiteY1" fmla="*/ 815340 h 815340"/>
              <a:gd name="connsiteX2" fmla="*/ 1278255 w 5113020"/>
              <a:gd name="connsiteY2" fmla="*/ 781367 h 815340"/>
              <a:gd name="connsiteX3" fmla="*/ 1118473 w 5113020"/>
              <a:gd name="connsiteY3" fmla="*/ 747394 h 815340"/>
              <a:gd name="connsiteX4" fmla="*/ 798909 w 5113020"/>
              <a:gd name="connsiteY4" fmla="*/ 747394 h 815340"/>
              <a:gd name="connsiteX5" fmla="*/ 639127 w 5113020"/>
              <a:gd name="connsiteY5" fmla="*/ 713421 h 815340"/>
              <a:gd name="connsiteX6" fmla="*/ 798909 w 5113020"/>
              <a:gd name="connsiteY6" fmla="*/ 679448 h 815340"/>
              <a:gd name="connsiteX7" fmla="*/ 4314111 w 5113020"/>
              <a:gd name="connsiteY7" fmla="*/ 679447 h 815340"/>
              <a:gd name="connsiteX8" fmla="*/ 4473893 w 5113020"/>
              <a:gd name="connsiteY8" fmla="*/ 713420 h 815340"/>
              <a:gd name="connsiteX9" fmla="*/ 4314111 w 5113020"/>
              <a:gd name="connsiteY9" fmla="*/ 747393 h 815340"/>
              <a:gd name="connsiteX10" fmla="*/ 3994547 w 5113020"/>
              <a:gd name="connsiteY10" fmla="*/ 747394 h 815340"/>
              <a:gd name="connsiteX11" fmla="*/ 3834765 w 5113020"/>
              <a:gd name="connsiteY11" fmla="*/ 781367 h 815340"/>
              <a:gd name="connsiteX12" fmla="*/ 3994547 w 5113020"/>
              <a:gd name="connsiteY12" fmla="*/ 815340 h 815340"/>
              <a:gd name="connsiteX13" fmla="*/ 5113020 w 5113020"/>
              <a:gd name="connsiteY13" fmla="*/ 815340 h 815340"/>
              <a:gd name="connsiteX14" fmla="*/ 4473893 w 5113020"/>
              <a:gd name="connsiteY14" fmla="*/ 475616 h 815340"/>
              <a:gd name="connsiteX15" fmla="*/ 5113020 w 5113020"/>
              <a:gd name="connsiteY15" fmla="*/ 135893 h 815340"/>
              <a:gd name="connsiteX16" fmla="*/ 4473893 w 5113020"/>
              <a:gd name="connsiteY16" fmla="*/ 135893 h 815340"/>
              <a:gd name="connsiteX17" fmla="*/ 4473893 w 5113020"/>
              <a:gd name="connsiteY17" fmla="*/ 33973 h 815340"/>
              <a:gd name="connsiteX18" fmla="*/ 4314111 w 5113020"/>
              <a:gd name="connsiteY18" fmla="*/ 0 h 815340"/>
              <a:gd name="connsiteX19" fmla="*/ 798909 w 5113020"/>
              <a:gd name="connsiteY19" fmla="*/ 0 h 815340"/>
              <a:gd name="connsiteX20" fmla="*/ 639127 w 5113020"/>
              <a:gd name="connsiteY20" fmla="*/ 33973 h 815340"/>
              <a:gd name="connsiteX21" fmla="*/ 639128 w 5113020"/>
              <a:gd name="connsiteY21" fmla="*/ 135893 h 815340"/>
              <a:gd name="connsiteX22" fmla="*/ 0 w 5113020"/>
              <a:gd name="connsiteY22" fmla="*/ 135893 h 815340"/>
              <a:gd name="connsiteX23" fmla="*/ 639128 w 5113020"/>
              <a:gd name="connsiteY23" fmla="*/ 475616 h 815340"/>
              <a:gd name="connsiteX24" fmla="*/ 0 w 5113020"/>
              <a:gd name="connsiteY24" fmla="*/ 815340 h 815340"/>
              <a:gd name="connsiteX0" fmla="*/ 1278255 w 5113020"/>
              <a:gd name="connsiteY0" fmla="*/ 781367 h 815340"/>
              <a:gd name="connsiteX1" fmla="*/ 1118473 w 5113020"/>
              <a:gd name="connsiteY1" fmla="*/ 747394 h 815340"/>
              <a:gd name="connsiteX2" fmla="*/ 798909 w 5113020"/>
              <a:gd name="connsiteY2" fmla="*/ 747394 h 815340"/>
              <a:gd name="connsiteX3" fmla="*/ 639127 w 5113020"/>
              <a:gd name="connsiteY3" fmla="*/ 713421 h 815340"/>
              <a:gd name="connsiteX4" fmla="*/ 798909 w 5113020"/>
              <a:gd name="connsiteY4" fmla="*/ 679448 h 815340"/>
              <a:gd name="connsiteX5" fmla="*/ 1278255 w 5113020"/>
              <a:gd name="connsiteY5" fmla="*/ 679447 h 815340"/>
              <a:gd name="connsiteX6" fmla="*/ 1278255 w 5113020"/>
              <a:gd name="connsiteY6" fmla="*/ 781367 h 815340"/>
              <a:gd name="connsiteX7" fmla="*/ 3834765 w 5113020"/>
              <a:gd name="connsiteY7" fmla="*/ 781367 h 815340"/>
              <a:gd name="connsiteX8" fmla="*/ 3994547 w 5113020"/>
              <a:gd name="connsiteY8" fmla="*/ 747394 h 815340"/>
              <a:gd name="connsiteX9" fmla="*/ 4314111 w 5113020"/>
              <a:gd name="connsiteY9" fmla="*/ 747394 h 815340"/>
              <a:gd name="connsiteX10" fmla="*/ 4473893 w 5113020"/>
              <a:gd name="connsiteY10" fmla="*/ 713421 h 815340"/>
              <a:gd name="connsiteX11" fmla="*/ 4314111 w 5113020"/>
              <a:gd name="connsiteY11" fmla="*/ 679448 h 815340"/>
              <a:gd name="connsiteX12" fmla="*/ 3834765 w 5113020"/>
              <a:gd name="connsiteY12" fmla="*/ 679447 h 815340"/>
              <a:gd name="connsiteX13" fmla="*/ 3834765 w 5113020"/>
              <a:gd name="connsiteY13" fmla="*/ 781367 h 815340"/>
              <a:gd name="connsiteX0" fmla="*/ 0 w 5113020"/>
              <a:gd name="connsiteY0" fmla="*/ 815340 h 815340"/>
              <a:gd name="connsiteX1" fmla="*/ 639128 w 5113020"/>
              <a:gd name="connsiteY1" fmla="*/ 475616 h 815340"/>
              <a:gd name="connsiteX2" fmla="*/ 0 w 5113020"/>
              <a:gd name="connsiteY2" fmla="*/ 135893 h 815340"/>
              <a:gd name="connsiteX3" fmla="*/ 639128 w 5113020"/>
              <a:gd name="connsiteY3" fmla="*/ 135893 h 815340"/>
              <a:gd name="connsiteX4" fmla="*/ 639128 w 5113020"/>
              <a:gd name="connsiteY4" fmla="*/ 33973 h 815340"/>
              <a:gd name="connsiteX5" fmla="*/ 798910 w 5113020"/>
              <a:gd name="connsiteY5" fmla="*/ 0 h 815340"/>
              <a:gd name="connsiteX6" fmla="*/ 4314111 w 5113020"/>
              <a:gd name="connsiteY6" fmla="*/ 0 h 815340"/>
              <a:gd name="connsiteX7" fmla="*/ 4473893 w 5113020"/>
              <a:gd name="connsiteY7" fmla="*/ 33973 h 815340"/>
              <a:gd name="connsiteX8" fmla="*/ 4473893 w 5113020"/>
              <a:gd name="connsiteY8" fmla="*/ 135893 h 815340"/>
              <a:gd name="connsiteX9" fmla="*/ 4473893 w 5113020"/>
              <a:gd name="connsiteY9" fmla="*/ 135893 h 815340"/>
              <a:gd name="connsiteX10" fmla="*/ 5113020 w 5113020"/>
              <a:gd name="connsiteY10" fmla="*/ 135893 h 815340"/>
              <a:gd name="connsiteX11" fmla="*/ 4473893 w 5113020"/>
              <a:gd name="connsiteY11" fmla="*/ 475616 h 815340"/>
              <a:gd name="connsiteX12" fmla="*/ 5113020 w 5113020"/>
              <a:gd name="connsiteY12" fmla="*/ 815340 h 815340"/>
              <a:gd name="connsiteX13" fmla="*/ 3994547 w 5113020"/>
              <a:gd name="connsiteY13" fmla="*/ 815340 h 815340"/>
              <a:gd name="connsiteX14" fmla="*/ 3834765 w 5113020"/>
              <a:gd name="connsiteY14" fmla="*/ 781367 h 815340"/>
              <a:gd name="connsiteX15" fmla="*/ 3994547 w 5113020"/>
              <a:gd name="connsiteY15" fmla="*/ 747394 h 815340"/>
              <a:gd name="connsiteX16" fmla="*/ 4314111 w 5113020"/>
              <a:gd name="connsiteY16" fmla="*/ 747394 h 815340"/>
              <a:gd name="connsiteX17" fmla="*/ 4473893 w 5113020"/>
              <a:gd name="connsiteY17" fmla="*/ 713421 h 815340"/>
              <a:gd name="connsiteX18" fmla="*/ 4314111 w 5113020"/>
              <a:gd name="connsiteY18" fmla="*/ 679448 h 815340"/>
              <a:gd name="connsiteX19" fmla="*/ 798909 w 5113020"/>
              <a:gd name="connsiteY19" fmla="*/ 679447 h 815340"/>
              <a:gd name="connsiteX20" fmla="*/ 639127 w 5113020"/>
              <a:gd name="connsiteY20" fmla="*/ 713420 h 815340"/>
              <a:gd name="connsiteX21" fmla="*/ 798909 w 5113020"/>
              <a:gd name="connsiteY21" fmla="*/ 747393 h 815340"/>
              <a:gd name="connsiteX22" fmla="*/ 1118473 w 5113020"/>
              <a:gd name="connsiteY22" fmla="*/ 747394 h 815340"/>
              <a:gd name="connsiteX23" fmla="*/ 1278255 w 5113020"/>
              <a:gd name="connsiteY23" fmla="*/ 781367 h 815340"/>
              <a:gd name="connsiteX24" fmla="*/ 1118473 w 5113020"/>
              <a:gd name="connsiteY24" fmla="*/ 815340 h 815340"/>
              <a:gd name="connsiteX25" fmla="*/ 0 w 5113020"/>
              <a:gd name="connsiteY25" fmla="*/ 815340 h 815340"/>
              <a:gd name="connsiteX26" fmla="*/ 1278255 w 5113020"/>
              <a:gd name="connsiteY26" fmla="*/ 679447 h 815340"/>
              <a:gd name="connsiteX27" fmla="*/ 1278255 w 5113020"/>
              <a:gd name="connsiteY27" fmla="*/ 781367 h 815340"/>
              <a:gd name="connsiteX28" fmla="*/ 3834765 w 5113020"/>
              <a:gd name="connsiteY28" fmla="*/ 781367 h 815340"/>
              <a:gd name="connsiteX29" fmla="*/ 3834765 w 5113020"/>
              <a:gd name="connsiteY29" fmla="*/ 679447 h 815340"/>
              <a:gd name="connsiteX30" fmla="*/ 639128 w 5113020"/>
              <a:gd name="connsiteY30" fmla="*/ 713420 h 815340"/>
              <a:gd name="connsiteX31" fmla="*/ 639128 w 5113020"/>
              <a:gd name="connsiteY31" fmla="*/ 135893 h 815340"/>
              <a:gd name="connsiteX32" fmla="*/ 4473893 w 5113020"/>
              <a:gd name="connsiteY32" fmla="*/ 135893 h 815340"/>
              <a:gd name="connsiteX33" fmla="*/ 4473893 w 5113020"/>
              <a:gd name="connsiteY33" fmla="*/ 713420 h 815340"/>
              <a:gd name="connsiteX0" fmla="*/ 0 w 5113020"/>
              <a:gd name="connsiteY0" fmla="*/ 815340 h 815340"/>
              <a:gd name="connsiteX1" fmla="*/ 1118473 w 5113020"/>
              <a:gd name="connsiteY1" fmla="*/ 815340 h 815340"/>
              <a:gd name="connsiteX2" fmla="*/ 1278255 w 5113020"/>
              <a:gd name="connsiteY2" fmla="*/ 781367 h 815340"/>
              <a:gd name="connsiteX3" fmla="*/ 1118473 w 5113020"/>
              <a:gd name="connsiteY3" fmla="*/ 747394 h 815340"/>
              <a:gd name="connsiteX4" fmla="*/ 798909 w 5113020"/>
              <a:gd name="connsiteY4" fmla="*/ 747394 h 815340"/>
              <a:gd name="connsiteX5" fmla="*/ 639127 w 5113020"/>
              <a:gd name="connsiteY5" fmla="*/ 713421 h 815340"/>
              <a:gd name="connsiteX6" fmla="*/ 798909 w 5113020"/>
              <a:gd name="connsiteY6" fmla="*/ 679448 h 815340"/>
              <a:gd name="connsiteX7" fmla="*/ 4314111 w 5113020"/>
              <a:gd name="connsiteY7" fmla="*/ 679447 h 815340"/>
              <a:gd name="connsiteX8" fmla="*/ 4473893 w 5113020"/>
              <a:gd name="connsiteY8" fmla="*/ 713420 h 815340"/>
              <a:gd name="connsiteX9" fmla="*/ 4314111 w 5113020"/>
              <a:gd name="connsiteY9" fmla="*/ 747393 h 815340"/>
              <a:gd name="connsiteX10" fmla="*/ 3994547 w 5113020"/>
              <a:gd name="connsiteY10" fmla="*/ 747394 h 815340"/>
              <a:gd name="connsiteX11" fmla="*/ 3834765 w 5113020"/>
              <a:gd name="connsiteY11" fmla="*/ 781367 h 815340"/>
              <a:gd name="connsiteX12" fmla="*/ 3994547 w 5113020"/>
              <a:gd name="connsiteY12" fmla="*/ 815340 h 815340"/>
              <a:gd name="connsiteX13" fmla="*/ 5113020 w 5113020"/>
              <a:gd name="connsiteY13" fmla="*/ 815340 h 815340"/>
              <a:gd name="connsiteX14" fmla="*/ 4473893 w 5113020"/>
              <a:gd name="connsiteY14" fmla="*/ 475616 h 815340"/>
              <a:gd name="connsiteX15" fmla="*/ 5113020 w 5113020"/>
              <a:gd name="connsiteY15" fmla="*/ 135893 h 815340"/>
              <a:gd name="connsiteX16" fmla="*/ 4473893 w 5113020"/>
              <a:gd name="connsiteY16" fmla="*/ 135893 h 815340"/>
              <a:gd name="connsiteX17" fmla="*/ 4473893 w 5113020"/>
              <a:gd name="connsiteY17" fmla="*/ 33973 h 815340"/>
              <a:gd name="connsiteX18" fmla="*/ 4314111 w 5113020"/>
              <a:gd name="connsiteY18" fmla="*/ 0 h 815340"/>
              <a:gd name="connsiteX19" fmla="*/ 798909 w 5113020"/>
              <a:gd name="connsiteY19" fmla="*/ 0 h 815340"/>
              <a:gd name="connsiteX20" fmla="*/ 639127 w 5113020"/>
              <a:gd name="connsiteY20" fmla="*/ 33973 h 815340"/>
              <a:gd name="connsiteX21" fmla="*/ 639128 w 5113020"/>
              <a:gd name="connsiteY21" fmla="*/ 135893 h 815340"/>
              <a:gd name="connsiteX22" fmla="*/ 0 w 5113020"/>
              <a:gd name="connsiteY22" fmla="*/ 135893 h 815340"/>
              <a:gd name="connsiteX23" fmla="*/ 639128 w 5113020"/>
              <a:gd name="connsiteY23" fmla="*/ 475616 h 815340"/>
              <a:gd name="connsiteX24" fmla="*/ 0 w 5113020"/>
              <a:gd name="connsiteY24" fmla="*/ 815340 h 815340"/>
              <a:gd name="connsiteX0" fmla="*/ 1278255 w 5113020"/>
              <a:gd name="connsiteY0" fmla="*/ 781367 h 815340"/>
              <a:gd name="connsiteX1" fmla="*/ 1118473 w 5113020"/>
              <a:gd name="connsiteY1" fmla="*/ 747394 h 815340"/>
              <a:gd name="connsiteX2" fmla="*/ 798909 w 5113020"/>
              <a:gd name="connsiteY2" fmla="*/ 747394 h 815340"/>
              <a:gd name="connsiteX3" fmla="*/ 639127 w 5113020"/>
              <a:gd name="connsiteY3" fmla="*/ 713421 h 815340"/>
              <a:gd name="connsiteX4" fmla="*/ 798909 w 5113020"/>
              <a:gd name="connsiteY4" fmla="*/ 679448 h 815340"/>
              <a:gd name="connsiteX5" fmla="*/ 1278255 w 5113020"/>
              <a:gd name="connsiteY5" fmla="*/ 679447 h 815340"/>
              <a:gd name="connsiteX6" fmla="*/ 1278255 w 5113020"/>
              <a:gd name="connsiteY6" fmla="*/ 781367 h 815340"/>
              <a:gd name="connsiteX7" fmla="*/ 3834765 w 5113020"/>
              <a:gd name="connsiteY7" fmla="*/ 781367 h 815340"/>
              <a:gd name="connsiteX8" fmla="*/ 3994547 w 5113020"/>
              <a:gd name="connsiteY8" fmla="*/ 747394 h 815340"/>
              <a:gd name="connsiteX9" fmla="*/ 4314111 w 5113020"/>
              <a:gd name="connsiteY9" fmla="*/ 747394 h 815340"/>
              <a:gd name="connsiteX10" fmla="*/ 4473893 w 5113020"/>
              <a:gd name="connsiteY10" fmla="*/ 713421 h 815340"/>
              <a:gd name="connsiteX11" fmla="*/ 4314111 w 5113020"/>
              <a:gd name="connsiteY11" fmla="*/ 679448 h 815340"/>
              <a:gd name="connsiteX12" fmla="*/ 3834765 w 5113020"/>
              <a:gd name="connsiteY12" fmla="*/ 679447 h 815340"/>
              <a:gd name="connsiteX13" fmla="*/ 3834765 w 5113020"/>
              <a:gd name="connsiteY13" fmla="*/ 781367 h 815340"/>
              <a:gd name="connsiteX0" fmla="*/ 0 w 5113020"/>
              <a:gd name="connsiteY0" fmla="*/ 815340 h 815340"/>
              <a:gd name="connsiteX1" fmla="*/ 410528 w 5113020"/>
              <a:gd name="connsiteY1" fmla="*/ 490856 h 815340"/>
              <a:gd name="connsiteX2" fmla="*/ 0 w 5113020"/>
              <a:gd name="connsiteY2" fmla="*/ 135893 h 815340"/>
              <a:gd name="connsiteX3" fmla="*/ 639128 w 5113020"/>
              <a:gd name="connsiteY3" fmla="*/ 135893 h 815340"/>
              <a:gd name="connsiteX4" fmla="*/ 639128 w 5113020"/>
              <a:gd name="connsiteY4" fmla="*/ 33973 h 815340"/>
              <a:gd name="connsiteX5" fmla="*/ 798910 w 5113020"/>
              <a:gd name="connsiteY5" fmla="*/ 0 h 815340"/>
              <a:gd name="connsiteX6" fmla="*/ 4314111 w 5113020"/>
              <a:gd name="connsiteY6" fmla="*/ 0 h 815340"/>
              <a:gd name="connsiteX7" fmla="*/ 4473893 w 5113020"/>
              <a:gd name="connsiteY7" fmla="*/ 33973 h 815340"/>
              <a:gd name="connsiteX8" fmla="*/ 4473893 w 5113020"/>
              <a:gd name="connsiteY8" fmla="*/ 135893 h 815340"/>
              <a:gd name="connsiteX9" fmla="*/ 4473893 w 5113020"/>
              <a:gd name="connsiteY9" fmla="*/ 135893 h 815340"/>
              <a:gd name="connsiteX10" fmla="*/ 5113020 w 5113020"/>
              <a:gd name="connsiteY10" fmla="*/ 135893 h 815340"/>
              <a:gd name="connsiteX11" fmla="*/ 4473893 w 5113020"/>
              <a:gd name="connsiteY11" fmla="*/ 475616 h 815340"/>
              <a:gd name="connsiteX12" fmla="*/ 5113020 w 5113020"/>
              <a:gd name="connsiteY12" fmla="*/ 815340 h 815340"/>
              <a:gd name="connsiteX13" fmla="*/ 3994547 w 5113020"/>
              <a:gd name="connsiteY13" fmla="*/ 815340 h 815340"/>
              <a:gd name="connsiteX14" fmla="*/ 3834765 w 5113020"/>
              <a:gd name="connsiteY14" fmla="*/ 781367 h 815340"/>
              <a:gd name="connsiteX15" fmla="*/ 3994547 w 5113020"/>
              <a:gd name="connsiteY15" fmla="*/ 747394 h 815340"/>
              <a:gd name="connsiteX16" fmla="*/ 4314111 w 5113020"/>
              <a:gd name="connsiteY16" fmla="*/ 747394 h 815340"/>
              <a:gd name="connsiteX17" fmla="*/ 4473893 w 5113020"/>
              <a:gd name="connsiteY17" fmla="*/ 713421 h 815340"/>
              <a:gd name="connsiteX18" fmla="*/ 4314111 w 5113020"/>
              <a:gd name="connsiteY18" fmla="*/ 679448 h 815340"/>
              <a:gd name="connsiteX19" fmla="*/ 798909 w 5113020"/>
              <a:gd name="connsiteY19" fmla="*/ 679447 h 815340"/>
              <a:gd name="connsiteX20" fmla="*/ 639127 w 5113020"/>
              <a:gd name="connsiteY20" fmla="*/ 713420 h 815340"/>
              <a:gd name="connsiteX21" fmla="*/ 798909 w 5113020"/>
              <a:gd name="connsiteY21" fmla="*/ 747393 h 815340"/>
              <a:gd name="connsiteX22" fmla="*/ 1118473 w 5113020"/>
              <a:gd name="connsiteY22" fmla="*/ 747394 h 815340"/>
              <a:gd name="connsiteX23" fmla="*/ 1278255 w 5113020"/>
              <a:gd name="connsiteY23" fmla="*/ 781367 h 815340"/>
              <a:gd name="connsiteX24" fmla="*/ 1118473 w 5113020"/>
              <a:gd name="connsiteY24" fmla="*/ 815340 h 815340"/>
              <a:gd name="connsiteX25" fmla="*/ 0 w 5113020"/>
              <a:gd name="connsiteY25" fmla="*/ 815340 h 815340"/>
              <a:gd name="connsiteX26" fmla="*/ 1278255 w 5113020"/>
              <a:gd name="connsiteY26" fmla="*/ 679447 h 815340"/>
              <a:gd name="connsiteX27" fmla="*/ 1278255 w 5113020"/>
              <a:gd name="connsiteY27" fmla="*/ 781367 h 815340"/>
              <a:gd name="connsiteX28" fmla="*/ 3834765 w 5113020"/>
              <a:gd name="connsiteY28" fmla="*/ 781367 h 815340"/>
              <a:gd name="connsiteX29" fmla="*/ 3834765 w 5113020"/>
              <a:gd name="connsiteY29" fmla="*/ 679447 h 815340"/>
              <a:gd name="connsiteX30" fmla="*/ 639128 w 5113020"/>
              <a:gd name="connsiteY30" fmla="*/ 713420 h 815340"/>
              <a:gd name="connsiteX31" fmla="*/ 639128 w 5113020"/>
              <a:gd name="connsiteY31" fmla="*/ 135893 h 815340"/>
              <a:gd name="connsiteX32" fmla="*/ 4473893 w 5113020"/>
              <a:gd name="connsiteY32" fmla="*/ 135893 h 815340"/>
              <a:gd name="connsiteX33" fmla="*/ 4473893 w 5113020"/>
              <a:gd name="connsiteY33" fmla="*/ 713420 h 815340"/>
              <a:gd name="connsiteX0" fmla="*/ 0 w 5113020"/>
              <a:gd name="connsiteY0" fmla="*/ 815340 h 815340"/>
              <a:gd name="connsiteX1" fmla="*/ 1118473 w 5113020"/>
              <a:gd name="connsiteY1" fmla="*/ 815340 h 815340"/>
              <a:gd name="connsiteX2" fmla="*/ 1278255 w 5113020"/>
              <a:gd name="connsiteY2" fmla="*/ 781367 h 815340"/>
              <a:gd name="connsiteX3" fmla="*/ 1118473 w 5113020"/>
              <a:gd name="connsiteY3" fmla="*/ 747394 h 815340"/>
              <a:gd name="connsiteX4" fmla="*/ 798909 w 5113020"/>
              <a:gd name="connsiteY4" fmla="*/ 747394 h 815340"/>
              <a:gd name="connsiteX5" fmla="*/ 639127 w 5113020"/>
              <a:gd name="connsiteY5" fmla="*/ 713421 h 815340"/>
              <a:gd name="connsiteX6" fmla="*/ 798909 w 5113020"/>
              <a:gd name="connsiteY6" fmla="*/ 679448 h 815340"/>
              <a:gd name="connsiteX7" fmla="*/ 4314111 w 5113020"/>
              <a:gd name="connsiteY7" fmla="*/ 679447 h 815340"/>
              <a:gd name="connsiteX8" fmla="*/ 4473893 w 5113020"/>
              <a:gd name="connsiteY8" fmla="*/ 713420 h 815340"/>
              <a:gd name="connsiteX9" fmla="*/ 4314111 w 5113020"/>
              <a:gd name="connsiteY9" fmla="*/ 747393 h 815340"/>
              <a:gd name="connsiteX10" fmla="*/ 3994547 w 5113020"/>
              <a:gd name="connsiteY10" fmla="*/ 747394 h 815340"/>
              <a:gd name="connsiteX11" fmla="*/ 3834765 w 5113020"/>
              <a:gd name="connsiteY11" fmla="*/ 781367 h 815340"/>
              <a:gd name="connsiteX12" fmla="*/ 3994547 w 5113020"/>
              <a:gd name="connsiteY12" fmla="*/ 815340 h 815340"/>
              <a:gd name="connsiteX13" fmla="*/ 5113020 w 5113020"/>
              <a:gd name="connsiteY13" fmla="*/ 815340 h 815340"/>
              <a:gd name="connsiteX14" fmla="*/ 4473893 w 5113020"/>
              <a:gd name="connsiteY14" fmla="*/ 475616 h 815340"/>
              <a:gd name="connsiteX15" fmla="*/ 5113020 w 5113020"/>
              <a:gd name="connsiteY15" fmla="*/ 135893 h 815340"/>
              <a:gd name="connsiteX16" fmla="*/ 4473893 w 5113020"/>
              <a:gd name="connsiteY16" fmla="*/ 135893 h 815340"/>
              <a:gd name="connsiteX17" fmla="*/ 4473893 w 5113020"/>
              <a:gd name="connsiteY17" fmla="*/ 33973 h 815340"/>
              <a:gd name="connsiteX18" fmla="*/ 4314111 w 5113020"/>
              <a:gd name="connsiteY18" fmla="*/ 0 h 815340"/>
              <a:gd name="connsiteX19" fmla="*/ 798909 w 5113020"/>
              <a:gd name="connsiteY19" fmla="*/ 0 h 815340"/>
              <a:gd name="connsiteX20" fmla="*/ 639127 w 5113020"/>
              <a:gd name="connsiteY20" fmla="*/ 33973 h 815340"/>
              <a:gd name="connsiteX21" fmla="*/ 639128 w 5113020"/>
              <a:gd name="connsiteY21" fmla="*/ 135893 h 815340"/>
              <a:gd name="connsiteX22" fmla="*/ 0 w 5113020"/>
              <a:gd name="connsiteY22" fmla="*/ 135893 h 815340"/>
              <a:gd name="connsiteX23" fmla="*/ 418148 w 5113020"/>
              <a:gd name="connsiteY23" fmla="*/ 483236 h 815340"/>
              <a:gd name="connsiteX24" fmla="*/ 0 w 5113020"/>
              <a:gd name="connsiteY24" fmla="*/ 815340 h 815340"/>
              <a:gd name="connsiteX0" fmla="*/ 1278255 w 5113020"/>
              <a:gd name="connsiteY0" fmla="*/ 781367 h 815340"/>
              <a:gd name="connsiteX1" fmla="*/ 1118473 w 5113020"/>
              <a:gd name="connsiteY1" fmla="*/ 747394 h 815340"/>
              <a:gd name="connsiteX2" fmla="*/ 798909 w 5113020"/>
              <a:gd name="connsiteY2" fmla="*/ 747394 h 815340"/>
              <a:gd name="connsiteX3" fmla="*/ 639127 w 5113020"/>
              <a:gd name="connsiteY3" fmla="*/ 713421 h 815340"/>
              <a:gd name="connsiteX4" fmla="*/ 798909 w 5113020"/>
              <a:gd name="connsiteY4" fmla="*/ 679448 h 815340"/>
              <a:gd name="connsiteX5" fmla="*/ 1278255 w 5113020"/>
              <a:gd name="connsiteY5" fmla="*/ 679447 h 815340"/>
              <a:gd name="connsiteX6" fmla="*/ 1278255 w 5113020"/>
              <a:gd name="connsiteY6" fmla="*/ 781367 h 815340"/>
              <a:gd name="connsiteX7" fmla="*/ 3834765 w 5113020"/>
              <a:gd name="connsiteY7" fmla="*/ 781367 h 815340"/>
              <a:gd name="connsiteX8" fmla="*/ 3994547 w 5113020"/>
              <a:gd name="connsiteY8" fmla="*/ 747394 h 815340"/>
              <a:gd name="connsiteX9" fmla="*/ 4314111 w 5113020"/>
              <a:gd name="connsiteY9" fmla="*/ 747394 h 815340"/>
              <a:gd name="connsiteX10" fmla="*/ 4473893 w 5113020"/>
              <a:gd name="connsiteY10" fmla="*/ 713421 h 815340"/>
              <a:gd name="connsiteX11" fmla="*/ 4314111 w 5113020"/>
              <a:gd name="connsiteY11" fmla="*/ 679448 h 815340"/>
              <a:gd name="connsiteX12" fmla="*/ 3834765 w 5113020"/>
              <a:gd name="connsiteY12" fmla="*/ 679447 h 815340"/>
              <a:gd name="connsiteX13" fmla="*/ 3834765 w 5113020"/>
              <a:gd name="connsiteY13" fmla="*/ 781367 h 815340"/>
              <a:gd name="connsiteX0" fmla="*/ 0 w 5113020"/>
              <a:gd name="connsiteY0" fmla="*/ 815340 h 815340"/>
              <a:gd name="connsiteX1" fmla="*/ 410528 w 5113020"/>
              <a:gd name="connsiteY1" fmla="*/ 490856 h 815340"/>
              <a:gd name="connsiteX2" fmla="*/ 0 w 5113020"/>
              <a:gd name="connsiteY2" fmla="*/ 135893 h 815340"/>
              <a:gd name="connsiteX3" fmla="*/ 639128 w 5113020"/>
              <a:gd name="connsiteY3" fmla="*/ 135893 h 815340"/>
              <a:gd name="connsiteX4" fmla="*/ 639128 w 5113020"/>
              <a:gd name="connsiteY4" fmla="*/ 33973 h 815340"/>
              <a:gd name="connsiteX5" fmla="*/ 798910 w 5113020"/>
              <a:gd name="connsiteY5" fmla="*/ 0 h 815340"/>
              <a:gd name="connsiteX6" fmla="*/ 4314111 w 5113020"/>
              <a:gd name="connsiteY6" fmla="*/ 0 h 815340"/>
              <a:gd name="connsiteX7" fmla="*/ 4473893 w 5113020"/>
              <a:gd name="connsiteY7" fmla="*/ 33973 h 815340"/>
              <a:gd name="connsiteX8" fmla="*/ 4473893 w 5113020"/>
              <a:gd name="connsiteY8" fmla="*/ 135893 h 815340"/>
              <a:gd name="connsiteX9" fmla="*/ 4473893 w 5113020"/>
              <a:gd name="connsiteY9" fmla="*/ 135893 h 815340"/>
              <a:gd name="connsiteX10" fmla="*/ 5113020 w 5113020"/>
              <a:gd name="connsiteY10" fmla="*/ 135893 h 815340"/>
              <a:gd name="connsiteX11" fmla="*/ 4473893 w 5113020"/>
              <a:gd name="connsiteY11" fmla="*/ 475616 h 815340"/>
              <a:gd name="connsiteX12" fmla="*/ 5113020 w 5113020"/>
              <a:gd name="connsiteY12" fmla="*/ 815340 h 815340"/>
              <a:gd name="connsiteX13" fmla="*/ 3994547 w 5113020"/>
              <a:gd name="connsiteY13" fmla="*/ 815340 h 815340"/>
              <a:gd name="connsiteX14" fmla="*/ 3834765 w 5113020"/>
              <a:gd name="connsiteY14" fmla="*/ 781367 h 815340"/>
              <a:gd name="connsiteX15" fmla="*/ 3994547 w 5113020"/>
              <a:gd name="connsiteY15" fmla="*/ 747394 h 815340"/>
              <a:gd name="connsiteX16" fmla="*/ 4314111 w 5113020"/>
              <a:gd name="connsiteY16" fmla="*/ 747394 h 815340"/>
              <a:gd name="connsiteX17" fmla="*/ 4473893 w 5113020"/>
              <a:gd name="connsiteY17" fmla="*/ 713421 h 815340"/>
              <a:gd name="connsiteX18" fmla="*/ 4314111 w 5113020"/>
              <a:gd name="connsiteY18" fmla="*/ 679448 h 815340"/>
              <a:gd name="connsiteX19" fmla="*/ 798909 w 5113020"/>
              <a:gd name="connsiteY19" fmla="*/ 679447 h 815340"/>
              <a:gd name="connsiteX20" fmla="*/ 639127 w 5113020"/>
              <a:gd name="connsiteY20" fmla="*/ 713420 h 815340"/>
              <a:gd name="connsiteX21" fmla="*/ 798909 w 5113020"/>
              <a:gd name="connsiteY21" fmla="*/ 747393 h 815340"/>
              <a:gd name="connsiteX22" fmla="*/ 1118473 w 5113020"/>
              <a:gd name="connsiteY22" fmla="*/ 747394 h 815340"/>
              <a:gd name="connsiteX23" fmla="*/ 1278255 w 5113020"/>
              <a:gd name="connsiteY23" fmla="*/ 781367 h 815340"/>
              <a:gd name="connsiteX24" fmla="*/ 1118473 w 5113020"/>
              <a:gd name="connsiteY24" fmla="*/ 815340 h 815340"/>
              <a:gd name="connsiteX25" fmla="*/ 0 w 5113020"/>
              <a:gd name="connsiteY25" fmla="*/ 815340 h 815340"/>
              <a:gd name="connsiteX26" fmla="*/ 1278255 w 5113020"/>
              <a:gd name="connsiteY26" fmla="*/ 679447 h 815340"/>
              <a:gd name="connsiteX27" fmla="*/ 1278255 w 5113020"/>
              <a:gd name="connsiteY27" fmla="*/ 781367 h 815340"/>
              <a:gd name="connsiteX28" fmla="*/ 3834765 w 5113020"/>
              <a:gd name="connsiteY28" fmla="*/ 781367 h 815340"/>
              <a:gd name="connsiteX29" fmla="*/ 3834765 w 5113020"/>
              <a:gd name="connsiteY29" fmla="*/ 679447 h 815340"/>
              <a:gd name="connsiteX30" fmla="*/ 639128 w 5113020"/>
              <a:gd name="connsiteY30" fmla="*/ 713420 h 815340"/>
              <a:gd name="connsiteX31" fmla="*/ 639128 w 5113020"/>
              <a:gd name="connsiteY31" fmla="*/ 135893 h 815340"/>
              <a:gd name="connsiteX32" fmla="*/ 4473893 w 5113020"/>
              <a:gd name="connsiteY32" fmla="*/ 135893 h 815340"/>
              <a:gd name="connsiteX33" fmla="*/ 4473893 w 5113020"/>
              <a:gd name="connsiteY33" fmla="*/ 713420 h 815340"/>
              <a:gd name="connsiteX0" fmla="*/ 0 w 5113020"/>
              <a:gd name="connsiteY0" fmla="*/ 815340 h 815340"/>
              <a:gd name="connsiteX1" fmla="*/ 1118473 w 5113020"/>
              <a:gd name="connsiteY1" fmla="*/ 815340 h 815340"/>
              <a:gd name="connsiteX2" fmla="*/ 1278255 w 5113020"/>
              <a:gd name="connsiteY2" fmla="*/ 781367 h 815340"/>
              <a:gd name="connsiteX3" fmla="*/ 1118473 w 5113020"/>
              <a:gd name="connsiteY3" fmla="*/ 747394 h 815340"/>
              <a:gd name="connsiteX4" fmla="*/ 798909 w 5113020"/>
              <a:gd name="connsiteY4" fmla="*/ 747394 h 815340"/>
              <a:gd name="connsiteX5" fmla="*/ 639127 w 5113020"/>
              <a:gd name="connsiteY5" fmla="*/ 713421 h 815340"/>
              <a:gd name="connsiteX6" fmla="*/ 798909 w 5113020"/>
              <a:gd name="connsiteY6" fmla="*/ 679448 h 815340"/>
              <a:gd name="connsiteX7" fmla="*/ 4314111 w 5113020"/>
              <a:gd name="connsiteY7" fmla="*/ 679447 h 815340"/>
              <a:gd name="connsiteX8" fmla="*/ 4473893 w 5113020"/>
              <a:gd name="connsiteY8" fmla="*/ 713420 h 815340"/>
              <a:gd name="connsiteX9" fmla="*/ 4314111 w 5113020"/>
              <a:gd name="connsiteY9" fmla="*/ 747393 h 815340"/>
              <a:gd name="connsiteX10" fmla="*/ 3994547 w 5113020"/>
              <a:gd name="connsiteY10" fmla="*/ 747394 h 815340"/>
              <a:gd name="connsiteX11" fmla="*/ 3834765 w 5113020"/>
              <a:gd name="connsiteY11" fmla="*/ 781367 h 815340"/>
              <a:gd name="connsiteX12" fmla="*/ 3994547 w 5113020"/>
              <a:gd name="connsiteY12" fmla="*/ 815340 h 815340"/>
              <a:gd name="connsiteX13" fmla="*/ 5113020 w 5113020"/>
              <a:gd name="connsiteY13" fmla="*/ 815340 h 815340"/>
              <a:gd name="connsiteX14" fmla="*/ 4473893 w 5113020"/>
              <a:gd name="connsiteY14" fmla="*/ 475616 h 815340"/>
              <a:gd name="connsiteX15" fmla="*/ 5113020 w 5113020"/>
              <a:gd name="connsiteY15" fmla="*/ 135893 h 815340"/>
              <a:gd name="connsiteX16" fmla="*/ 4473893 w 5113020"/>
              <a:gd name="connsiteY16" fmla="*/ 135893 h 815340"/>
              <a:gd name="connsiteX17" fmla="*/ 4473893 w 5113020"/>
              <a:gd name="connsiteY17" fmla="*/ 33973 h 815340"/>
              <a:gd name="connsiteX18" fmla="*/ 4314111 w 5113020"/>
              <a:gd name="connsiteY18" fmla="*/ 0 h 815340"/>
              <a:gd name="connsiteX19" fmla="*/ 798909 w 5113020"/>
              <a:gd name="connsiteY19" fmla="*/ 0 h 815340"/>
              <a:gd name="connsiteX20" fmla="*/ 639127 w 5113020"/>
              <a:gd name="connsiteY20" fmla="*/ 33973 h 815340"/>
              <a:gd name="connsiteX21" fmla="*/ 639128 w 5113020"/>
              <a:gd name="connsiteY21" fmla="*/ 135893 h 815340"/>
              <a:gd name="connsiteX22" fmla="*/ 0 w 5113020"/>
              <a:gd name="connsiteY22" fmla="*/ 135893 h 815340"/>
              <a:gd name="connsiteX23" fmla="*/ 418148 w 5113020"/>
              <a:gd name="connsiteY23" fmla="*/ 483236 h 815340"/>
              <a:gd name="connsiteX24" fmla="*/ 0 w 5113020"/>
              <a:gd name="connsiteY24" fmla="*/ 815340 h 815340"/>
              <a:gd name="connsiteX0" fmla="*/ 1278255 w 5113020"/>
              <a:gd name="connsiteY0" fmla="*/ 781367 h 815340"/>
              <a:gd name="connsiteX1" fmla="*/ 1118473 w 5113020"/>
              <a:gd name="connsiteY1" fmla="*/ 747394 h 815340"/>
              <a:gd name="connsiteX2" fmla="*/ 798909 w 5113020"/>
              <a:gd name="connsiteY2" fmla="*/ 747394 h 815340"/>
              <a:gd name="connsiteX3" fmla="*/ 639127 w 5113020"/>
              <a:gd name="connsiteY3" fmla="*/ 713421 h 815340"/>
              <a:gd name="connsiteX4" fmla="*/ 798909 w 5113020"/>
              <a:gd name="connsiteY4" fmla="*/ 679448 h 815340"/>
              <a:gd name="connsiteX5" fmla="*/ 1278255 w 5113020"/>
              <a:gd name="connsiteY5" fmla="*/ 679447 h 815340"/>
              <a:gd name="connsiteX6" fmla="*/ 1278255 w 5113020"/>
              <a:gd name="connsiteY6" fmla="*/ 781367 h 815340"/>
              <a:gd name="connsiteX7" fmla="*/ 3834765 w 5113020"/>
              <a:gd name="connsiteY7" fmla="*/ 781367 h 815340"/>
              <a:gd name="connsiteX8" fmla="*/ 3994547 w 5113020"/>
              <a:gd name="connsiteY8" fmla="*/ 747394 h 815340"/>
              <a:gd name="connsiteX9" fmla="*/ 4314111 w 5113020"/>
              <a:gd name="connsiteY9" fmla="*/ 747394 h 815340"/>
              <a:gd name="connsiteX10" fmla="*/ 4473893 w 5113020"/>
              <a:gd name="connsiteY10" fmla="*/ 713421 h 815340"/>
              <a:gd name="connsiteX11" fmla="*/ 4314111 w 5113020"/>
              <a:gd name="connsiteY11" fmla="*/ 679448 h 815340"/>
              <a:gd name="connsiteX12" fmla="*/ 3834765 w 5113020"/>
              <a:gd name="connsiteY12" fmla="*/ 679447 h 815340"/>
              <a:gd name="connsiteX13" fmla="*/ 3834765 w 5113020"/>
              <a:gd name="connsiteY13" fmla="*/ 781367 h 815340"/>
              <a:gd name="connsiteX0" fmla="*/ 0 w 5113020"/>
              <a:gd name="connsiteY0" fmla="*/ 815340 h 815340"/>
              <a:gd name="connsiteX1" fmla="*/ 410528 w 5113020"/>
              <a:gd name="connsiteY1" fmla="*/ 490856 h 815340"/>
              <a:gd name="connsiteX2" fmla="*/ 0 w 5113020"/>
              <a:gd name="connsiteY2" fmla="*/ 135893 h 815340"/>
              <a:gd name="connsiteX3" fmla="*/ 639128 w 5113020"/>
              <a:gd name="connsiteY3" fmla="*/ 135893 h 815340"/>
              <a:gd name="connsiteX4" fmla="*/ 639128 w 5113020"/>
              <a:gd name="connsiteY4" fmla="*/ 33973 h 815340"/>
              <a:gd name="connsiteX5" fmla="*/ 798910 w 5113020"/>
              <a:gd name="connsiteY5" fmla="*/ 0 h 815340"/>
              <a:gd name="connsiteX6" fmla="*/ 4314111 w 5113020"/>
              <a:gd name="connsiteY6" fmla="*/ 0 h 815340"/>
              <a:gd name="connsiteX7" fmla="*/ 4473893 w 5113020"/>
              <a:gd name="connsiteY7" fmla="*/ 33973 h 815340"/>
              <a:gd name="connsiteX8" fmla="*/ 4473893 w 5113020"/>
              <a:gd name="connsiteY8" fmla="*/ 135893 h 815340"/>
              <a:gd name="connsiteX9" fmla="*/ 4473893 w 5113020"/>
              <a:gd name="connsiteY9" fmla="*/ 135893 h 815340"/>
              <a:gd name="connsiteX10" fmla="*/ 5113020 w 5113020"/>
              <a:gd name="connsiteY10" fmla="*/ 135893 h 815340"/>
              <a:gd name="connsiteX11" fmla="*/ 4710113 w 5113020"/>
              <a:gd name="connsiteY11" fmla="*/ 490856 h 815340"/>
              <a:gd name="connsiteX12" fmla="*/ 5113020 w 5113020"/>
              <a:gd name="connsiteY12" fmla="*/ 815340 h 815340"/>
              <a:gd name="connsiteX13" fmla="*/ 3994547 w 5113020"/>
              <a:gd name="connsiteY13" fmla="*/ 815340 h 815340"/>
              <a:gd name="connsiteX14" fmla="*/ 3834765 w 5113020"/>
              <a:gd name="connsiteY14" fmla="*/ 781367 h 815340"/>
              <a:gd name="connsiteX15" fmla="*/ 3994547 w 5113020"/>
              <a:gd name="connsiteY15" fmla="*/ 747394 h 815340"/>
              <a:gd name="connsiteX16" fmla="*/ 4314111 w 5113020"/>
              <a:gd name="connsiteY16" fmla="*/ 747394 h 815340"/>
              <a:gd name="connsiteX17" fmla="*/ 4473893 w 5113020"/>
              <a:gd name="connsiteY17" fmla="*/ 713421 h 815340"/>
              <a:gd name="connsiteX18" fmla="*/ 4314111 w 5113020"/>
              <a:gd name="connsiteY18" fmla="*/ 679448 h 815340"/>
              <a:gd name="connsiteX19" fmla="*/ 798909 w 5113020"/>
              <a:gd name="connsiteY19" fmla="*/ 679447 h 815340"/>
              <a:gd name="connsiteX20" fmla="*/ 639127 w 5113020"/>
              <a:gd name="connsiteY20" fmla="*/ 713420 h 815340"/>
              <a:gd name="connsiteX21" fmla="*/ 798909 w 5113020"/>
              <a:gd name="connsiteY21" fmla="*/ 747393 h 815340"/>
              <a:gd name="connsiteX22" fmla="*/ 1118473 w 5113020"/>
              <a:gd name="connsiteY22" fmla="*/ 747394 h 815340"/>
              <a:gd name="connsiteX23" fmla="*/ 1278255 w 5113020"/>
              <a:gd name="connsiteY23" fmla="*/ 781367 h 815340"/>
              <a:gd name="connsiteX24" fmla="*/ 1118473 w 5113020"/>
              <a:gd name="connsiteY24" fmla="*/ 815340 h 815340"/>
              <a:gd name="connsiteX25" fmla="*/ 0 w 5113020"/>
              <a:gd name="connsiteY25" fmla="*/ 815340 h 815340"/>
              <a:gd name="connsiteX26" fmla="*/ 1278255 w 5113020"/>
              <a:gd name="connsiteY26" fmla="*/ 679447 h 815340"/>
              <a:gd name="connsiteX27" fmla="*/ 1278255 w 5113020"/>
              <a:gd name="connsiteY27" fmla="*/ 781367 h 815340"/>
              <a:gd name="connsiteX28" fmla="*/ 3834765 w 5113020"/>
              <a:gd name="connsiteY28" fmla="*/ 781367 h 815340"/>
              <a:gd name="connsiteX29" fmla="*/ 3834765 w 5113020"/>
              <a:gd name="connsiteY29" fmla="*/ 679447 h 815340"/>
              <a:gd name="connsiteX30" fmla="*/ 639128 w 5113020"/>
              <a:gd name="connsiteY30" fmla="*/ 713420 h 815340"/>
              <a:gd name="connsiteX31" fmla="*/ 639128 w 5113020"/>
              <a:gd name="connsiteY31" fmla="*/ 135893 h 815340"/>
              <a:gd name="connsiteX32" fmla="*/ 4473893 w 5113020"/>
              <a:gd name="connsiteY32" fmla="*/ 135893 h 815340"/>
              <a:gd name="connsiteX33" fmla="*/ 4473893 w 5113020"/>
              <a:gd name="connsiteY33" fmla="*/ 713420 h 815340"/>
              <a:gd name="connsiteX0" fmla="*/ 0 w 5113020"/>
              <a:gd name="connsiteY0" fmla="*/ 815340 h 815340"/>
              <a:gd name="connsiteX1" fmla="*/ 1118473 w 5113020"/>
              <a:gd name="connsiteY1" fmla="*/ 815340 h 815340"/>
              <a:gd name="connsiteX2" fmla="*/ 1278255 w 5113020"/>
              <a:gd name="connsiteY2" fmla="*/ 781367 h 815340"/>
              <a:gd name="connsiteX3" fmla="*/ 1118473 w 5113020"/>
              <a:gd name="connsiteY3" fmla="*/ 747394 h 815340"/>
              <a:gd name="connsiteX4" fmla="*/ 798909 w 5113020"/>
              <a:gd name="connsiteY4" fmla="*/ 747394 h 815340"/>
              <a:gd name="connsiteX5" fmla="*/ 639127 w 5113020"/>
              <a:gd name="connsiteY5" fmla="*/ 713421 h 815340"/>
              <a:gd name="connsiteX6" fmla="*/ 798909 w 5113020"/>
              <a:gd name="connsiteY6" fmla="*/ 679448 h 815340"/>
              <a:gd name="connsiteX7" fmla="*/ 4314111 w 5113020"/>
              <a:gd name="connsiteY7" fmla="*/ 679447 h 815340"/>
              <a:gd name="connsiteX8" fmla="*/ 4473893 w 5113020"/>
              <a:gd name="connsiteY8" fmla="*/ 713420 h 815340"/>
              <a:gd name="connsiteX9" fmla="*/ 4314111 w 5113020"/>
              <a:gd name="connsiteY9" fmla="*/ 747393 h 815340"/>
              <a:gd name="connsiteX10" fmla="*/ 3994547 w 5113020"/>
              <a:gd name="connsiteY10" fmla="*/ 747394 h 815340"/>
              <a:gd name="connsiteX11" fmla="*/ 3834765 w 5113020"/>
              <a:gd name="connsiteY11" fmla="*/ 781367 h 815340"/>
              <a:gd name="connsiteX12" fmla="*/ 3994547 w 5113020"/>
              <a:gd name="connsiteY12" fmla="*/ 815340 h 815340"/>
              <a:gd name="connsiteX13" fmla="*/ 5113020 w 5113020"/>
              <a:gd name="connsiteY13" fmla="*/ 815340 h 815340"/>
              <a:gd name="connsiteX14" fmla="*/ 4717733 w 5113020"/>
              <a:gd name="connsiteY14" fmla="*/ 490856 h 815340"/>
              <a:gd name="connsiteX15" fmla="*/ 5113020 w 5113020"/>
              <a:gd name="connsiteY15" fmla="*/ 135893 h 815340"/>
              <a:gd name="connsiteX16" fmla="*/ 4473893 w 5113020"/>
              <a:gd name="connsiteY16" fmla="*/ 135893 h 815340"/>
              <a:gd name="connsiteX17" fmla="*/ 4473893 w 5113020"/>
              <a:gd name="connsiteY17" fmla="*/ 33973 h 815340"/>
              <a:gd name="connsiteX18" fmla="*/ 4314111 w 5113020"/>
              <a:gd name="connsiteY18" fmla="*/ 0 h 815340"/>
              <a:gd name="connsiteX19" fmla="*/ 798909 w 5113020"/>
              <a:gd name="connsiteY19" fmla="*/ 0 h 815340"/>
              <a:gd name="connsiteX20" fmla="*/ 639127 w 5113020"/>
              <a:gd name="connsiteY20" fmla="*/ 33973 h 815340"/>
              <a:gd name="connsiteX21" fmla="*/ 639128 w 5113020"/>
              <a:gd name="connsiteY21" fmla="*/ 135893 h 815340"/>
              <a:gd name="connsiteX22" fmla="*/ 0 w 5113020"/>
              <a:gd name="connsiteY22" fmla="*/ 135893 h 815340"/>
              <a:gd name="connsiteX23" fmla="*/ 418148 w 5113020"/>
              <a:gd name="connsiteY23" fmla="*/ 483236 h 815340"/>
              <a:gd name="connsiteX24" fmla="*/ 0 w 5113020"/>
              <a:gd name="connsiteY24" fmla="*/ 815340 h 815340"/>
              <a:gd name="connsiteX0" fmla="*/ 1278255 w 5113020"/>
              <a:gd name="connsiteY0" fmla="*/ 781367 h 815340"/>
              <a:gd name="connsiteX1" fmla="*/ 1118473 w 5113020"/>
              <a:gd name="connsiteY1" fmla="*/ 747394 h 815340"/>
              <a:gd name="connsiteX2" fmla="*/ 798909 w 5113020"/>
              <a:gd name="connsiteY2" fmla="*/ 747394 h 815340"/>
              <a:gd name="connsiteX3" fmla="*/ 639127 w 5113020"/>
              <a:gd name="connsiteY3" fmla="*/ 713421 h 815340"/>
              <a:gd name="connsiteX4" fmla="*/ 798909 w 5113020"/>
              <a:gd name="connsiteY4" fmla="*/ 679448 h 815340"/>
              <a:gd name="connsiteX5" fmla="*/ 1278255 w 5113020"/>
              <a:gd name="connsiteY5" fmla="*/ 679447 h 815340"/>
              <a:gd name="connsiteX6" fmla="*/ 1278255 w 5113020"/>
              <a:gd name="connsiteY6" fmla="*/ 781367 h 815340"/>
              <a:gd name="connsiteX7" fmla="*/ 3834765 w 5113020"/>
              <a:gd name="connsiteY7" fmla="*/ 781367 h 815340"/>
              <a:gd name="connsiteX8" fmla="*/ 3994547 w 5113020"/>
              <a:gd name="connsiteY8" fmla="*/ 747394 h 815340"/>
              <a:gd name="connsiteX9" fmla="*/ 4314111 w 5113020"/>
              <a:gd name="connsiteY9" fmla="*/ 747394 h 815340"/>
              <a:gd name="connsiteX10" fmla="*/ 4473893 w 5113020"/>
              <a:gd name="connsiteY10" fmla="*/ 713421 h 815340"/>
              <a:gd name="connsiteX11" fmla="*/ 4314111 w 5113020"/>
              <a:gd name="connsiteY11" fmla="*/ 679448 h 815340"/>
              <a:gd name="connsiteX12" fmla="*/ 3834765 w 5113020"/>
              <a:gd name="connsiteY12" fmla="*/ 679447 h 815340"/>
              <a:gd name="connsiteX13" fmla="*/ 3834765 w 5113020"/>
              <a:gd name="connsiteY13" fmla="*/ 781367 h 815340"/>
              <a:gd name="connsiteX0" fmla="*/ 0 w 5113020"/>
              <a:gd name="connsiteY0" fmla="*/ 815340 h 815340"/>
              <a:gd name="connsiteX1" fmla="*/ 410528 w 5113020"/>
              <a:gd name="connsiteY1" fmla="*/ 490856 h 815340"/>
              <a:gd name="connsiteX2" fmla="*/ 0 w 5113020"/>
              <a:gd name="connsiteY2" fmla="*/ 135893 h 815340"/>
              <a:gd name="connsiteX3" fmla="*/ 639128 w 5113020"/>
              <a:gd name="connsiteY3" fmla="*/ 135893 h 815340"/>
              <a:gd name="connsiteX4" fmla="*/ 639128 w 5113020"/>
              <a:gd name="connsiteY4" fmla="*/ 33973 h 815340"/>
              <a:gd name="connsiteX5" fmla="*/ 798910 w 5113020"/>
              <a:gd name="connsiteY5" fmla="*/ 0 h 815340"/>
              <a:gd name="connsiteX6" fmla="*/ 4314111 w 5113020"/>
              <a:gd name="connsiteY6" fmla="*/ 0 h 815340"/>
              <a:gd name="connsiteX7" fmla="*/ 4473893 w 5113020"/>
              <a:gd name="connsiteY7" fmla="*/ 33973 h 815340"/>
              <a:gd name="connsiteX8" fmla="*/ 4473893 w 5113020"/>
              <a:gd name="connsiteY8" fmla="*/ 135893 h 815340"/>
              <a:gd name="connsiteX9" fmla="*/ 4473893 w 5113020"/>
              <a:gd name="connsiteY9" fmla="*/ 135893 h 815340"/>
              <a:gd name="connsiteX10" fmla="*/ 5113020 w 5113020"/>
              <a:gd name="connsiteY10" fmla="*/ 135893 h 815340"/>
              <a:gd name="connsiteX11" fmla="*/ 4710113 w 5113020"/>
              <a:gd name="connsiteY11" fmla="*/ 490856 h 815340"/>
              <a:gd name="connsiteX12" fmla="*/ 5113020 w 5113020"/>
              <a:gd name="connsiteY12" fmla="*/ 815340 h 815340"/>
              <a:gd name="connsiteX13" fmla="*/ 3994547 w 5113020"/>
              <a:gd name="connsiteY13" fmla="*/ 815340 h 815340"/>
              <a:gd name="connsiteX14" fmla="*/ 3834765 w 5113020"/>
              <a:gd name="connsiteY14" fmla="*/ 781367 h 815340"/>
              <a:gd name="connsiteX15" fmla="*/ 3994547 w 5113020"/>
              <a:gd name="connsiteY15" fmla="*/ 747394 h 815340"/>
              <a:gd name="connsiteX16" fmla="*/ 4314111 w 5113020"/>
              <a:gd name="connsiteY16" fmla="*/ 747394 h 815340"/>
              <a:gd name="connsiteX17" fmla="*/ 4473893 w 5113020"/>
              <a:gd name="connsiteY17" fmla="*/ 713421 h 815340"/>
              <a:gd name="connsiteX18" fmla="*/ 4314111 w 5113020"/>
              <a:gd name="connsiteY18" fmla="*/ 679448 h 815340"/>
              <a:gd name="connsiteX19" fmla="*/ 798909 w 5113020"/>
              <a:gd name="connsiteY19" fmla="*/ 679447 h 815340"/>
              <a:gd name="connsiteX20" fmla="*/ 639127 w 5113020"/>
              <a:gd name="connsiteY20" fmla="*/ 713420 h 815340"/>
              <a:gd name="connsiteX21" fmla="*/ 798909 w 5113020"/>
              <a:gd name="connsiteY21" fmla="*/ 747393 h 815340"/>
              <a:gd name="connsiteX22" fmla="*/ 1118473 w 5113020"/>
              <a:gd name="connsiteY22" fmla="*/ 747394 h 815340"/>
              <a:gd name="connsiteX23" fmla="*/ 1278255 w 5113020"/>
              <a:gd name="connsiteY23" fmla="*/ 781367 h 815340"/>
              <a:gd name="connsiteX24" fmla="*/ 1118473 w 5113020"/>
              <a:gd name="connsiteY24" fmla="*/ 815340 h 815340"/>
              <a:gd name="connsiteX25" fmla="*/ 0 w 5113020"/>
              <a:gd name="connsiteY25" fmla="*/ 815340 h 815340"/>
              <a:gd name="connsiteX26" fmla="*/ 1278255 w 5113020"/>
              <a:gd name="connsiteY26" fmla="*/ 679447 h 815340"/>
              <a:gd name="connsiteX27" fmla="*/ 1278255 w 5113020"/>
              <a:gd name="connsiteY27" fmla="*/ 781367 h 815340"/>
              <a:gd name="connsiteX28" fmla="*/ 3834765 w 5113020"/>
              <a:gd name="connsiteY28" fmla="*/ 781367 h 815340"/>
              <a:gd name="connsiteX29" fmla="*/ 3834765 w 5113020"/>
              <a:gd name="connsiteY29" fmla="*/ 679447 h 815340"/>
              <a:gd name="connsiteX30" fmla="*/ 639128 w 5113020"/>
              <a:gd name="connsiteY30" fmla="*/ 713420 h 815340"/>
              <a:gd name="connsiteX31" fmla="*/ 639128 w 5113020"/>
              <a:gd name="connsiteY31" fmla="*/ 135893 h 815340"/>
              <a:gd name="connsiteX32" fmla="*/ 4473893 w 5113020"/>
              <a:gd name="connsiteY32" fmla="*/ 135893 h 815340"/>
              <a:gd name="connsiteX33" fmla="*/ 4473893 w 5113020"/>
              <a:gd name="connsiteY33" fmla="*/ 713420 h 815340"/>
              <a:gd name="connsiteX0" fmla="*/ 0 w 5113020"/>
              <a:gd name="connsiteY0" fmla="*/ 815340 h 815340"/>
              <a:gd name="connsiteX1" fmla="*/ 1118473 w 5113020"/>
              <a:gd name="connsiteY1" fmla="*/ 815340 h 815340"/>
              <a:gd name="connsiteX2" fmla="*/ 1278255 w 5113020"/>
              <a:gd name="connsiteY2" fmla="*/ 781367 h 815340"/>
              <a:gd name="connsiteX3" fmla="*/ 1118473 w 5113020"/>
              <a:gd name="connsiteY3" fmla="*/ 747394 h 815340"/>
              <a:gd name="connsiteX4" fmla="*/ 798909 w 5113020"/>
              <a:gd name="connsiteY4" fmla="*/ 747394 h 815340"/>
              <a:gd name="connsiteX5" fmla="*/ 639127 w 5113020"/>
              <a:gd name="connsiteY5" fmla="*/ 713421 h 815340"/>
              <a:gd name="connsiteX6" fmla="*/ 798909 w 5113020"/>
              <a:gd name="connsiteY6" fmla="*/ 679448 h 815340"/>
              <a:gd name="connsiteX7" fmla="*/ 4314111 w 5113020"/>
              <a:gd name="connsiteY7" fmla="*/ 679447 h 815340"/>
              <a:gd name="connsiteX8" fmla="*/ 4473893 w 5113020"/>
              <a:gd name="connsiteY8" fmla="*/ 713420 h 815340"/>
              <a:gd name="connsiteX9" fmla="*/ 4314111 w 5113020"/>
              <a:gd name="connsiteY9" fmla="*/ 747393 h 815340"/>
              <a:gd name="connsiteX10" fmla="*/ 3994547 w 5113020"/>
              <a:gd name="connsiteY10" fmla="*/ 747394 h 815340"/>
              <a:gd name="connsiteX11" fmla="*/ 3834765 w 5113020"/>
              <a:gd name="connsiteY11" fmla="*/ 781367 h 815340"/>
              <a:gd name="connsiteX12" fmla="*/ 3994547 w 5113020"/>
              <a:gd name="connsiteY12" fmla="*/ 815340 h 815340"/>
              <a:gd name="connsiteX13" fmla="*/ 5113020 w 5113020"/>
              <a:gd name="connsiteY13" fmla="*/ 815340 h 815340"/>
              <a:gd name="connsiteX14" fmla="*/ 4717733 w 5113020"/>
              <a:gd name="connsiteY14" fmla="*/ 490856 h 815340"/>
              <a:gd name="connsiteX15" fmla="*/ 5113020 w 5113020"/>
              <a:gd name="connsiteY15" fmla="*/ 135893 h 815340"/>
              <a:gd name="connsiteX16" fmla="*/ 4473893 w 5113020"/>
              <a:gd name="connsiteY16" fmla="*/ 135893 h 815340"/>
              <a:gd name="connsiteX17" fmla="*/ 4473893 w 5113020"/>
              <a:gd name="connsiteY17" fmla="*/ 33973 h 815340"/>
              <a:gd name="connsiteX18" fmla="*/ 4314111 w 5113020"/>
              <a:gd name="connsiteY18" fmla="*/ 0 h 815340"/>
              <a:gd name="connsiteX19" fmla="*/ 798909 w 5113020"/>
              <a:gd name="connsiteY19" fmla="*/ 0 h 815340"/>
              <a:gd name="connsiteX20" fmla="*/ 639127 w 5113020"/>
              <a:gd name="connsiteY20" fmla="*/ 33973 h 815340"/>
              <a:gd name="connsiteX21" fmla="*/ 639128 w 5113020"/>
              <a:gd name="connsiteY21" fmla="*/ 135893 h 815340"/>
              <a:gd name="connsiteX22" fmla="*/ 0 w 5113020"/>
              <a:gd name="connsiteY22" fmla="*/ 135893 h 815340"/>
              <a:gd name="connsiteX23" fmla="*/ 418148 w 5113020"/>
              <a:gd name="connsiteY23" fmla="*/ 483236 h 815340"/>
              <a:gd name="connsiteX24" fmla="*/ 0 w 5113020"/>
              <a:gd name="connsiteY24" fmla="*/ 815340 h 815340"/>
              <a:gd name="connsiteX0" fmla="*/ 1278255 w 5113020"/>
              <a:gd name="connsiteY0" fmla="*/ 781367 h 815340"/>
              <a:gd name="connsiteX1" fmla="*/ 1118473 w 5113020"/>
              <a:gd name="connsiteY1" fmla="*/ 747394 h 815340"/>
              <a:gd name="connsiteX2" fmla="*/ 798909 w 5113020"/>
              <a:gd name="connsiteY2" fmla="*/ 747394 h 815340"/>
              <a:gd name="connsiteX3" fmla="*/ 639127 w 5113020"/>
              <a:gd name="connsiteY3" fmla="*/ 713421 h 815340"/>
              <a:gd name="connsiteX4" fmla="*/ 798909 w 5113020"/>
              <a:gd name="connsiteY4" fmla="*/ 679448 h 815340"/>
              <a:gd name="connsiteX5" fmla="*/ 1278255 w 5113020"/>
              <a:gd name="connsiteY5" fmla="*/ 679447 h 815340"/>
              <a:gd name="connsiteX6" fmla="*/ 1278255 w 5113020"/>
              <a:gd name="connsiteY6" fmla="*/ 781367 h 815340"/>
              <a:gd name="connsiteX7" fmla="*/ 3834765 w 5113020"/>
              <a:gd name="connsiteY7" fmla="*/ 781367 h 815340"/>
              <a:gd name="connsiteX8" fmla="*/ 3994547 w 5113020"/>
              <a:gd name="connsiteY8" fmla="*/ 747394 h 815340"/>
              <a:gd name="connsiteX9" fmla="*/ 4314111 w 5113020"/>
              <a:gd name="connsiteY9" fmla="*/ 747394 h 815340"/>
              <a:gd name="connsiteX10" fmla="*/ 4473893 w 5113020"/>
              <a:gd name="connsiteY10" fmla="*/ 713421 h 815340"/>
              <a:gd name="connsiteX11" fmla="*/ 4314111 w 5113020"/>
              <a:gd name="connsiteY11" fmla="*/ 679448 h 815340"/>
              <a:gd name="connsiteX12" fmla="*/ 3834765 w 5113020"/>
              <a:gd name="connsiteY12" fmla="*/ 679447 h 815340"/>
              <a:gd name="connsiteX13" fmla="*/ 3834765 w 5113020"/>
              <a:gd name="connsiteY13" fmla="*/ 781367 h 815340"/>
              <a:gd name="connsiteX0" fmla="*/ 0 w 5113020"/>
              <a:gd name="connsiteY0" fmla="*/ 815340 h 815340"/>
              <a:gd name="connsiteX1" fmla="*/ 410528 w 5113020"/>
              <a:gd name="connsiteY1" fmla="*/ 490856 h 815340"/>
              <a:gd name="connsiteX2" fmla="*/ 0 w 5113020"/>
              <a:gd name="connsiteY2" fmla="*/ 135893 h 815340"/>
              <a:gd name="connsiteX3" fmla="*/ 639128 w 5113020"/>
              <a:gd name="connsiteY3" fmla="*/ 135893 h 815340"/>
              <a:gd name="connsiteX4" fmla="*/ 639128 w 5113020"/>
              <a:gd name="connsiteY4" fmla="*/ 33973 h 815340"/>
              <a:gd name="connsiteX5" fmla="*/ 798910 w 5113020"/>
              <a:gd name="connsiteY5" fmla="*/ 0 h 815340"/>
              <a:gd name="connsiteX6" fmla="*/ 4314111 w 5113020"/>
              <a:gd name="connsiteY6" fmla="*/ 0 h 815340"/>
              <a:gd name="connsiteX7" fmla="*/ 4473893 w 5113020"/>
              <a:gd name="connsiteY7" fmla="*/ 33973 h 815340"/>
              <a:gd name="connsiteX8" fmla="*/ 4473893 w 5113020"/>
              <a:gd name="connsiteY8" fmla="*/ 135893 h 815340"/>
              <a:gd name="connsiteX9" fmla="*/ 4473893 w 5113020"/>
              <a:gd name="connsiteY9" fmla="*/ 135893 h 815340"/>
              <a:gd name="connsiteX10" fmla="*/ 5113020 w 5113020"/>
              <a:gd name="connsiteY10" fmla="*/ 135893 h 815340"/>
              <a:gd name="connsiteX11" fmla="*/ 4710113 w 5113020"/>
              <a:gd name="connsiteY11" fmla="*/ 490856 h 815340"/>
              <a:gd name="connsiteX12" fmla="*/ 5113020 w 5113020"/>
              <a:gd name="connsiteY12" fmla="*/ 815340 h 815340"/>
              <a:gd name="connsiteX13" fmla="*/ 3994547 w 5113020"/>
              <a:gd name="connsiteY13" fmla="*/ 815340 h 815340"/>
              <a:gd name="connsiteX14" fmla="*/ 3834765 w 5113020"/>
              <a:gd name="connsiteY14" fmla="*/ 781367 h 815340"/>
              <a:gd name="connsiteX15" fmla="*/ 3994547 w 5113020"/>
              <a:gd name="connsiteY15" fmla="*/ 747394 h 815340"/>
              <a:gd name="connsiteX16" fmla="*/ 4314111 w 5113020"/>
              <a:gd name="connsiteY16" fmla="*/ 747394 h 815340"/>
              <a:gd name="connsiteX17" fmla="*/ 4473893 w 5113020"/>
              <a:gd name="connsiteY17" fmla="*/ 713421 h 815340"/>
              <a:gd name="connsiteX18" fmla="*/ 4314111 w 5113020"/>
              <a:gd name="connsiteY18" fmla="*/ 679448 h 815340"/>
              <a:gd name="connsiteX19" fmla="*/ 798909 w 5113020"/>
              <a:gd name="connsiteY19" fmla="*/ 679447 h 815340"/>
              <a:gd name="connsiteX20" fmla="*/ 639127 w 5113020"/>
              <a:gd name="connsiteY20" fmla="*/ 713420 h 815340"/>
              <a:gd name="connsiteX21" fmla="*/ 798909 w 5113020"/>
              <a:gd name="connsiteY21" fmla="*/ 747393 h 815340"/>
              <a:gd name="connsiteX22" fmla="*/ 1118473 w 5113020"/>
              <a:gd name="connsiteY22" fmla="*/ 747394 h 815340"/>
              <a:gd name="connsiteX23" fmla="*/ 1278255 w 5113020"/>
              <a:gd name="connsiteY23" fmla="*/ 781367 h 815340"/>
              <a:gd name="connsiteX24" fmla="*/ 1118473 w 5113020"/>
              <a:gd name="connsiteY24" fmla="*/ 815340 h 815340"/>
              <a:gd name="connsiteX25" fmla="*/ 0 w 5113020"/>
              <a:gd name="connsiteY25" fmla="*/ 815340 h 815340"/>
              <a:gd name="connsiteX26" fmla="*/ 973455 w 5113020"/>
              <a:gd name="connsiteY26" fmla="*/ 671827 h 815340"/>
              <a:gd name="connsiteX27" fmla="*/ 1278255 w 5113020"/>
              <a:gd name="connsiteY27" fmla="*/ 781367 h 815340"/>
              <a:gd name="connsiteX28" fmla="*/ 3834765 w 5113020"/>
              <a:gd name="connsiteY28" fmla="*/ 781367 h 815340"/>
              <a:gd name="connsiteX29" fmla="*/ 3834765 w 5113020"/>
              <a:gd name="connsiteY29" fmla="*/ 679447 h 815340"/>
              <a:gd name="connsiteX30" fmla="*/ 639128 w 5113020"/>
              <a:gd name="connsiteY30" fmla="*/ 713420 h 815340"/>
              <a:gd name="connsiteX31" fmla="*/ 639128 w 5113020"/>
              <a:gd name="connsiteY31" fmla="*/ 135893 h 815340"/>
              <a:gd name="connsiteX32" fmla="*/ 4473893 w 5113020"/>
              <a:gd name="connsiteY32" fmla="*/ 135893 h 815340"/>
              <a:gd name="connsiteX33" fmla="*/ 4473893 w 5113020"/>
              <a:gd name="connsiteY33" fmla="*/ 713420 h 815340"/>
              <a:gd name="connsiteX0" fmla="*/ 0 w 5113020"/>
              <a:gd name="connsiteY0" fmla="*/ 815340 h 815340"/>
              <a:gd name="connsiteX1" fmla="*/ 1118473 w 5113020"/>
              <a:gd name="connsiteY1" fmla="*/ 815340 h 815340"/>
              <a:gd name="connsiteX2" fmla="*/ 1278255 w 5113020"/>
              <a:gd name="connsiteY2" fmla="*/ 781367 h 815340"/>
              <a:gd name="connsiteX3" fmla="*/ 1118473 w 5113020"/>
              <a:gd name="connsiteY3" fmla="*/ 747394 h 815340"/>
              <a:gd name="connsiteX4" fmla="*/ 798909 w 5113020"/>
              <a:gd name="connsiteY4" fmla="*/ 747394 h 815340"/>
              <a:gd name="connsiteX5" fmla="*/ 639127 w 5113020"/>
              <a:gd name="connsiteY5" fmla="*/ 713421 h 815340"/>
              <a:gd name="connsiteX6" fmla="*/ 798909 w 5113020"/>
              <a:gd name="connsiteY6" fmla="*/ 679448 h 815340"/>
              <a:gd name="connsiteX7" fmla="*/ 4314111 w 5113020"/>
              <a:gd name="connsiteY7" fmla="*/ 679447 h 815340"/>
              <a:gd name="connsiteX8" fmla="*/ 4473893 w 5113020"/>
              <a:gd name="connsiteY8" fmla="*/ 713420 h 815340"/>
              <a:gd name="connsiteX9" fmla="*/ 4314111 w 5113020"/>
              <a:gd name="connsiteY9" fmla="*/ 747393 h 815340"/>
              <a:gd name="connsiteX10" fmla="*/ 3994547 w 5113020"/>
              <a:gd name="connsiteY10" fmla="*/ 747394 h 815340"/>
              <a:gd name="connsiteX11" fmla="*/ 3834765 w 5113020"/>
              <a:gd name="connsiteY11" fmla="*/ 781367 h 815340"/>
              <a:gd name="connsiteX12" fmla="*/ 3994547 w 5113020"/>
              <a:gd name="connsiteY12" fmla="*/ 815340 h 815340"/>
              <a:gd name="connsiteX13" fmla="*/ 5113020 w 5113020"/>
              <a:gd name="connsiteY13" fmla="*/ 815340 h 815340"/>
              <a:gd name="connsiteX14" fmla="*/ 4717733 w 5113020"/>
              <a:gd name="connsiteY14" fmla="*/ 490856 h 815340"/>
              <a:gd name="connsiteX15" fmla="*/ 5113020 w 5113020"/>
              <a:gd name="connsiteY15" fmla="*/ 135893 h 815340"/>
              <a:gd name="connsiteX16" fmla="*/ 4473893 w 5113020"/>
              <a:gd name="connsiteY16" fmla="*/ 135893 h 815340"/>
              <a:gd name="connsiteX17" fmla="*/ 4473893 w 5113020"/>
              <a:gd name="connsiteY17" fmla="*/ 33973 h 815340"/>
              <a:gd name="connsiteX18" fmla="*/ 4314111 w 5113020"/>
              <a:gd name="connsiteY18" fmla="*/ 0 h 815340"/>
              <a:gd name="connsiteX19" fmla="*/ 798909 w 5113020"/>
              <a:gd name="connsiteY19" fmla="*/ 0 h 815340"/>
              <a:gd name="connsiteX20" fmla="*/ 639127 w 5113020"/>
              <a:gd name="connsiteY20" fmla="*/ 33973 h 815340"/>
              <a:gd name="connsiteX21" fmla="*/ 639128 w 5113020"/>
              <a:gd name="connsiteY21" fmla="*/ 135893 h 815340"/>
              <a:gd name="connsiteX22" fmla="*/ 0 w 5113020"/>
              <a:gd name="connsiteY22" fmla="*/ 135893 h 815340"/>
              <a:gd name="connsiteX23" fmla="*/ 418148 w 5113020"/>
              <a:gd name="connsiteY23" fmla="*/ 483236 h 815340"/>
              <a:gd name="connsiteX24" fmla="*/ 0 w 5113020"/>
              <a:gd name="connsiteY24" fmla="*/ 815340 h 815340"/>
              <a:gd name="connsiteX0" fmla="*/ 1278255 w 5113020"/>
              <a:gd name="connsiteY0" fmla="*/ 781367 h 815340"/>
              <a:gd name="connsiteX1" fmla="*/ 1118473 w 5113020"/>
              <a:gd name="connsiteY1" fmla="*/ 747394 h 815340"/>
              <a:gd name="connsiteX2" fmla="*/ 798909 w 5113020"/>
              <a:gd name="connsiteY2" fmla="*/ 747394 h 815340"/>
              <a:gd name="connsiteX3" fmla="*/ 639127 w 5113020"/>
              <a:gd name="connsiteY3" fmla="*/ 713421 h 815340"/>
              <a:gd name="connsiteX4" fmla="*/ 798909 w 5113020"/>
              <a:gd name="connsiteY4" fmla="*/ 679448 h 815340"/>
              <a:gd name="connsiteX5" fmla="*/ 1278255 w 5113020"/>
              <a:gd name="connsiteY5" fmla="*/ 679447 h 815340"/>
              <a:gd name="connsiteX6" fmla="*/ 1278255 w 5113020"/>
              <a:gd name="connsiteY6" fmla="*/ 781367 h 815340"/>
              <a:gd name="connsiteX7" fmla="*/ 3834765 w 5113020"/>
              <a:gd name="connsiteY7" fmla="*/ 781367 h 815340"/>
              <a:gd name="connsiteX8" fmla="*/ 3994547 w 5113020"/>
              <a:gd name="connsiteY8" fmla="*/ 747394 h 815340"/>
              <a:gd name="connsiteX9" fmla="*/ 4314111 w 5113020"/>
              <a:gd name="connsiteY9" fmla="*/ 747394 h 815340"/>
              <a:gd name="connsiteX10" fmla="*/ 4473893 w 5113020"/>
              <a:gd name="connsiteY10" fmla="*/ 713421 h 815340"/>
              <a:gd name="connsiteX11" fmla="*/ 4314111 w 5113020"/>
              <a:gd name="connsiteY11" fmla="*/ 679448 h 815340"/>
              <a:gd name="connsiteX12" fmla="*/ 3834765 w 5113020"/>
              <a:gd name="connsiteY12" fmla="*/ 679447 h 815340"/>
              <a:gd name="connsiteX13" fmla="*/ 3834765 w 5113020"/>
              <a:gd name="connsiteY13" fmla="*/ 781367 h 815340"/>
              <a:gd name="connsiteX0" fmla="*/ 0 w 5113020"/>
              <a:gd name="connsiteY0" fmla="*/ 815340 h 815340"/>
              <a:gd name="connsiteX1" fmla="*/ 410528 w 5113020"/>
              <a:gd name="connsiteY1" fmla="*/ 490856 h 815340"/>
              <a:gd name="connsiteX2" fmla="*/ 0 w 5113020"/>
              <a:gd name="connsiteY2" fmla="*/ 135893 h 815340"/>
              <a:gd name="connsiteX3" fmla="*/ 639128 w 5113020"/>
              <a:gd name="connsiteY3" fmla="*/ 135893 h 815340"/>
              <a:gd name="connsiteX4" fmla="*/ 639128 w 5113020"/>
              <a:gd name="connsiteY4" fmla="*/ 33973 h 815340"/>
              <a:gd name="connsiteX5" fmla="*/ 798910 w 5113020"/>
              <a:gd name="connsiteY5" fmla="*/ 0 h 815340"/>
              <a:gd name="connsiteX6" fmla="*/ 4314111 w 5113020"/>
              <a:gd name="connsiteY6" fmla="*/ 0 h 815340"/>
              <a:gd name="connsiteX7" fmla="*/ 4473893 w 5113020"/>
              <a:gd name="connsiteY7" fmla="*/ 33973 h 815340"/>
              <a:gd name="connsiteX8" fmla="*/ 4473893 w 5113020"/>
              <a:gd name="connsiteY8" fmla="*/ 135893 h 815340"/>
              <a:gd name="connsiteX9" fmla="*/ 4473893 w 5113020"/>
              <a:gd name="connsiteY9" fmla="*/ 135893 h 815340"/>
              <a:gd name="connsiteX10" fmla="*/ 5113020 w 5113020"/>
              <a:gd name="connsiteY10" fmla="*/ 135893 h 815340"/>
              <a:gd name="connsiteX11" fmla="*/ 4710113 w 5113020"/>
              <a:gd name="connsiteY11" fmla="*/ 490856 h 815340"/>
              <a:gd name="connsiteX12" fmla="*/ 5113020 w 5113020"/>
              <a:gd name="connsiteY12" fmla="*/ 815340 h 815340"/>
              <a:gd name="connsiteX13" fmla="*/ 3994547 w 5113020"/>
              <a:gd name="connsiteY13" fmla="*/ 815340 h 815340"/>
              <a:gd name="connsiteX14" fmla="*/ 3834765 w 5113020"/>
              <a:gd name="connsiteY14" fmla="*/ 781367 h 815340"/>
              <a:gd name="connsiteX15" fmla="*/ 3994547 w 5113020"/>
              <a:gd name="connsiteY15" fmla="*/ 747394 h 815340"/>
              <a:gd name="connsiteX16" fmla="*/ 4314111 w 5113020"/>
              <a:gd name="connsiteY16" fmla="*/ 747394 h 815340"/>
              <a:gd name="connsiteX17" fmla="*/ 4473893 w 5113020"/>
              <a:gd name="connsiteY17" fmla="*/ 713421 h 815340"/>
              <a:gd name="connsiteX18" fmla="*/ 4314111 w 5113020"/>
              <a:gd name="connsiteY18" fmla="*/ 679448 h 815340"/>
              <a:gd name="connsiteX19" fmla="*/ 798909 w 5113020"/>
              <a:gd name="connsiteY19" fmla="*/ 679447 h 815340"/>
              <a:gd name="connsiteX20" fmla="*/ 639127 w 5113020"/>
              <a:gd name="connsiteY20" fmla="*/ 713420 h 815340"/>
              <a:gd name="connsiteX21" fmla="*/ 798909 w 5113020"/>
              <a:gd name="connsiteY21" fmla="*/ 747393 h 815340"/>
              <a:gd name="connsiteX22" fmla="*/ 1118473 w 5113020"/>
              <a:gd name="connsiteY22" fmla="*/ 747394 h 815340"/>
              <a:gd name="connsiteX23" fmla="*/ 1278255 w 5113020"/>
              <a:gd name="connsiteY23" fmla="*/ 781367 h 815340"/>
              <a:gd name="connsiteX24" fmla="*/ 1118473 w 5113020"/>
              <a:gd name="connsiteY24" fmla="*/ 815340 h 815340"/>
              <a:gd name="connsiteX25" fmla="*/ 0 w 5113020"/>
              <a:gd name="connsiteY25" fmla="*/ 815340 h 815340"/>
              <a:gd name="connsiteX26" fmla="*/ 973455 w 5113020"/>
              <a:gd name="connsiteY26" fmla="*/ 671827 h 815340"/>
              <a:gd name="connsiteX27" fmla="*/ 1194435 w 5113020"/>
              <a:gd name="connsiteY27" fmla="*/ 773747 h 815340"/>
              <a:gd name="connsiteX28" fmla="*/ 3834765 w 5113020"/>
              <a:gd name="connsiteY28" fmla="*/ 781367 h 815340"/>
              <a:gd name="connsiteX29" fmla="*/ 3834765 w 5113020"/>
              <a:gd name="connsiteY29" fmla="*/ 679447 h 815340"/>
              <a:gd name="connsiteX30" fmla="*/ 639128 w 5113020"/>
              <a:gd name="connsiteY30" fmla="*/ 713420 h 815340"/>
              <a:gd name="connsiteX31" fmla="*/ 639128 w 5113020"/>
              <a:gd name="connsiteY31" fmla="*/ 135893 h 815340"/>
              <a:gd name="connsiteX32" fmla="*/ 4473893 w 5113020"/>
              <a:gd name="connsiteY32" fmla="*/ 135893 h 815340"/>
              <a:gd name="connsiteX33" fmla="*/ 4473893 w 5113020"/>
              <a:gd name="connsiteY33" fmla="*/ 713420 h 815340"/>
              <a:gd name="connsiteX0" fmla="*/ 0 w 5113020"/>
              <a:gd name="connsiteY0" fmla="*/ 815340 h 815340"/>
              <a:gd name="connsiteX1" fmla="*/ 1118473 w 5113020"/>
              <a:gd name="connsiteY1" fmla="*/ 815340 h 815340"/>
              <a:gd name="connsiteX2" fmla="*/ 1278255 w 5113020"/>
              <a:gd name="connsiteY2" fmla="*/ 781367 h 815340"/>
              <a:gd name="connsiteX3" fmla="*/ 1118473 w 5113020"/>
              <a:gd name="connsiteY3" fmla="*/ 747394 h 815340"/>
              <a:gd name="connsiteX4" fmla="*/ 798909 w 5113020"/>
              <a:gd name="connsiteY4" fmla="*/ 747394 h 815340"/>
              <a:gd name="connsiteX5" fmla="*/ 639127 w 5113020"/>
              <a:gd name="connsiteY5" fmla="*/ 713421 h 815340"/>
              <a:gd name="connsiteX6" fmla="*/ 798909 w 5113020"/>
              <a:gd name="connsiteY6" fmla="*/ 679448 h 815340"/>
              <a:gd name="connsiteX7" fmla="*/ 4314111 w 5113020"/>
              <a:gd name="connsiteY7" fmla="*/ 679447 h 815340"/>
              <a:gd name="connsiteX8" fmla="*/ 4473893 w 5113020"/>
              <a:gd name="connsiteY8" fmla="*/ 713420 h 815340"/>
              <a:gd name="connsiteX9" fmla="*/ 4314111 w 5113020"/>
              <a:gd name="connsiteY9" fmla="*/ 747393 h 815340"/>
              <a:gd name="connsiteX10" fmla="*/ 3994547 w 5113020"/>
              <a:gd name="connsiteY10" fmla="*/ 747394 h 815340"/>
              <a:gd name="connsiteX11" fmla="*/ 3834765 w 5113020"/>
              <a:gd name="connsiteY11" fmla="*/ 781367 h 815340"/>
              <a:gd name="connsiteX12" fmla="*/ 3994547 w 5113020"/>
              <a:gd name="connsiteY12" fmla="*/ 815340 h 815340"/>
              <a:gd name="connsiteX13" fmla="*/ 5113020 w 5113020"/>
              <a:gd name="connsiteY13" fmla="*/ 815340 h 815340"/>
              <a:gd name="connsiteX14" fmla="*/ 4717733 w 5113020"/>
              <a:gd name="connsiteY14" fmla="*/ 490856 h 815340"/>
              <a:gd name="connsiteX15" fmla="*/ 5113020 w 5113020"/>
              <a:gd name="connsiteY15" fmla="*/ 135893 h 815340"/>
              <a:gd name="connsiteX16" fmla="*/ 4473893 w 5113020"/>
              <a:gd name="connsiteY16" fmla="*/ 135893 h 815340"/>
              <a:gd name="connsiteX17" fmla="*/ 4473893 w 5113020"/>
              <a:gd name="connsiteY17" fmla="*/ 33973 h 815340"/>
              <a:gd name="connsiteX18" fmla="*/ 4314111 w 5113020"/>
              <a:gd name="connsiteY18" fmla="*/ 0 h 815340"/>
              <a:gd name="connsiteX19" fmla="*/ 798909 w 5113020"/>
              <a:gd name="connsiteY19" fmla="*/ 0 h 815340"/>
              <a:gd name="connsiteX20" fmla="*/ 639127 w 5113020"/>
              <a:gd name="connsiteY20" fmla="*/ 33973 h 815340"/>
              <a:gd name="connsiteX21" fmla="*/ 639128 w 5113020"/>
              <a:gd name="connsiteY21" fmla="*/ 135893 h 815340"/>
              <a:gd name="connsiteX22" fmla="*/ 0 w 5113020"/>
              <a:gd name="connsiteY22" fmla="*/ 135893 h 815340"/>
              <a:gd name="connsiteX23" fmla="*/ 418148 w 5113020"/>
              <a:gd name="connsiteY23" fmla="*/ 483236 h 815340"/>
              <a:gd name="connsiteX24" fmla="*/ 0 w 5113020"/>
              <a:gd name="connsiteY24" fmla="*/ 815340 h 815340"/>
              <a:gd name="connsiteX0" fmla="*/ 1278255 w 5113020"/>
              <a:gd name="connsiteY0" fmla="*/ 781367 h 815340"/>
              <a:gd name="connsiteX1" fmla="*/ 1118473 w 5113020"/>
              <a:gd name="connsiteY1" fmla="*/ 747394 h 815340"/>
              <a:gd name="connsiteX2" fmla="*/ 798909 w 5113020"/>
              <a:gd name="connsiteY2" fmla="*/ 747394 h 815340"/>
              <a:gd name="connsiteX3" fmla="*/ 639127 w 5113020"/>
              <a:gd name="connsiteY3" fmla="*/ 713421 h 815340"/>
              <a:gd name="connsiteX4" fmla="*/ 798909 w 5113020"/>
              <a:gd name="connsiteY4" fmla="*/ 679448 h 815340"/>
              <a:gd name="connsiteX5" fmla="*/ 950595 w 5113020"/>
              <a:gd name="connsiteY5" fmla="*/ 671827 h 815340"/>
              <a:gd name="connsiteX6" fmla="*/ 1278255 w 5113020"/>
              <a:gd name="connsiteY6" fmla="*/ 781367 h 815340"/>
              <a:gd name="connsiteX7" fmla="*/ 3834765 w 5113020"/>
              <a:gd name="connsiteY7" fmla="*/ 781367 h 815340"/>
              <a:gd name="connsiteX8" fmla="*/ 3994547 w 5113020"/>
              <a:gd name="connsiteY8" fmla="*/ 747394 h 815340"/>
              <a:gd name="connsiteX9" fmla="*/ 4314111 w 5113020"/>
              <a:gd name="connsiteY9" fmla="*/ 747394 h 815340"/>
              <a:gd name="connsiteX10" fmla="*/ 4473893 w 5113020"/>
              <a:gd name="connsiteY10" fmla="*/ 713421 h 815340"/>
              <a:gd name="connsiteX11" fmla="*/ 4314111 w 5113020"/>
              <a:gd name="connsiteY11" fmla="*/ 679448 h 815340"/>
              <a:gd name="connsiteX12" fmla="*/ 3834765 w 5113020"/>
              <a:gd name="connsiteY12" fmla="*/ 679447 h 815340"/>
              <a:gd name="connsiteX13" fmla="*/ 3834765 w 5113020"/>
              <a:gd name="connsiteY13" fmla="*/ 781367 h 815340"/>
              <a:gd name="connsiteX0" fmla="*/ 0 w 5113020"/>
              <a:gd name="connsiteY0" fmla="*/ 815340 h 815340"/>
              <a:gd name="connsiteX1" fmla="*/ 410528 w 5113020"/>
              <a:gd name="connsiteY1" fmla="*/ 490856 h 815340"/>
              <a:gd name="connsiteX2" fmla="*/ 0 w 5113020"/>
              <a:gd name="connsiteY2" fmla="*/ 135893 h 815340"/>
              <a:gd name="connsiteX3" fmla="*/ 639128 w 5113020"/>
              <a:gd name="connsiteY3" fmla="*/ 135893 h 815340"/>
              <a:gd name="connsiteX4" fmla="*/ 639128 w 5113020"/>
              <a:gd name="connsiteY4" fmla="*/ 33973 h 815340"/>
              <a:gd name="connsiteX5" fmla="*/ 798910 w 5113020"/>
              <a:gd name="connsiteY5" fmla="*/ 0 h 815340"/>
              <a:gd name="connsiteX6" fmla="*/ 4314111 w 5113020"/>
              <a:gd name="connsiteY6" fmla="*/ 0 h 815340"/>
              <a:gd name="connsiteX7" fmla="*/ 4473893 w 5113020"/>
              <a:gd name="connsiteY7" fmla="*/ 33973 h 815340"/>
              <a:gd name="connsiteX8" fmla="*/ 4473893 w 5113020"/>
              <a:gd name="connsiteY8" fmla="*/ 135893 h 815340"/>
              <a:gd name="connsiteX9" fmla="*/ 4473893 w 5113020"/>
              <a:gd name="connsiteY9" fmla="*/ 135893 h 815340"/>
              <a:gd name="connsiteX10" fmla="*/ 5113020 w 5113020"/>
              <a:gd name="connsiteY10" fmla="*/ 135893 h 815340"/>
              <a:gd name="connsiteX11" fmla="*/ 4710113 w 5113020"/>
              <a:gd name="connsiteY11" fmla="*/ 490856 h 815340"/>
              <a:gd name="connsiteX12" fmla="*/ 5113020 w 5113020"/>
              <a:gd name="connsiteY12" fmla="*/ 815340 h 815340"/>
              <a:gd name="connsiteX13" fmla="*/ 3994547 w 5113020"/>
              <a:gd name="connsiteY13" fmla="*/ 815340 h 815340"/>
              <a:gd name="connsiteX14" fmla="*/ 3834765 w 5113020"/>
              <a:gd name="connsiteY14" fmla="*/ 781367 h 815340"/>
              <a:gd name="connsiteX15" fmla="*/ 3994547 w 5113020"/>
              <a:gd name="connsiteY15" fmla="*/ 747394 h 815340"/>
              <a:gd name="connsiteX16" fmla="*/ 4314111 w 5113020"/>
              <a:gd name="connsiteY16" fmla="*/ 747394 h 815340"/>
              <a:gd name="connsiteX17" fmla="*/ 4473893 w 5113020"/>
              <a:gd name="connsiteY17" fmla="*/ 713421 h 815340"/>
              <a:gd name="connsiteX18" fmla="*/ 4314111 w 5113020"/>
              <a:gd name="connsiteY18" fmla="*/ 679448 h 815340"/>
              <a:gd name="connsiteX19" fmla="*/ 798909 w 5113020"/>
              <a:gd name="connsiteY19" fmla="*/ 679447 h 815340"/>
              <a:gd name="connsiteX20" fmla="*/ 639127 w 5113020"/>
              <a:gd name="connsiteY20" fmla="*/ 713420 h 815340"/>
              <a:gd name="connsiteX21" fmla="*/ 798909 w 5113020"/>
              <a:gd name="connsiteY21" fmla="*/ 747393 h 815340"/>
              <a:gd name="connsiteX22" fmla="*/ 1118473 w 5113020"/>
              <a:gd name="connsiteY22" fmla="*/ 747394 h 815340"/>
              <a:gd name="connsiteX23" fmla="*/ 1278255 w 5113020"/>
              <a:gd name="connsiteY23" fmla="*/ 781367 h 815340"/>
              <a:gd name="connsiteX24" fmla="*/ 1118473 w 5113020"/>
              <a:gd name="connsiteY24" fmla="*/ 815340 h 815340"/>
              <a:gd name="connsiteX25" fmla="*/ 0 w 5113020"/>
              <a:gd name="connsiteY25" fmla="*/ 815340 h 815340"/>
              <a:gd name="connsiteX26" fmla="*/ 973455 w 5113020"/>
              <a:gd name="connsiteY26" fmla="*/ 671827 h 815340"/>
              <a:gd name="connsiteX27" fmla="*/ 1194435 w 5113020"/>
              <a:gd name="connsiteY27" fmla="*/ 773747 h 815340"/>
              <a:gd name="connsiteX28" fmla="*/ 3834765 w 5113020"/>
              <a:gd name="connsiteY28" fmla="*/ 781367 h 815340"/>
              <a:gd name="connsiteX29" fmla="*/ 3834765 w 5113020"/>
              <a:gd name="connsiteY29" fmla="*/ 679447 h 815340"/>
              <a:gd name="connsiteX30" fmla="*/ 639128 w 5113020"/>
              <a:gd name="connsiteY30" fmla="*/ 713420 h 815340"/>
              <a:gd name="connsiteX31" fmla="*/ 639128 w 5113020"/>
              <a:gd name="connsiteY31" fmla="*/ 135893 h 815340"/>
              <a:gd name="connsiteX32" fmla="*/ 4473893 w 5113020"/>
              <a:gd name="connsiteY32" fmla="*/ 135893 h 815340"/>
              <a:gd name="connsiteX33" fmla="*/ 4473893 w 5113020"/>
              <a:gd name="connsiteY33" fmla="*/ 713420 h 815340"/>
              <a:gd name="connsiteX0" fmla="*/ 0 w 5113020"/>
              <a:gd name="connsiteY0" fmla="*/ 815340 h 821199"/>
              <a:gd name="connsiteX1" fmla="*/ 1118473 w 5113020"/>
              <a:gd name="connsiteY1" fmla="*/ 815340 h 821199"/>
              <a:gd name="connsiteX2" fmla="*/ 1278255 w 5113020"/>
              <a:gd name="connsiteY2" fmla="*/ 781367 h 821199"/>
              <a:gd name="connsiteX3" fmla="*/ 1118473 w 5113020"/>
              <a:gd name="connsiteY3" fmla="*/ 747394 h 821199"/>
              <a:gd name="connsiteX4" fmla="*/ 798909 w 5113020"/>
              <a:gd name="connsiteY4" fmla="*/ 747394 h 821199"/>
              <a:gd name="connsiteX5" fmla="*/ 639127 w 5113020"/>
              <a:gd name="connsiteY5" fmla="*/ 713421 h 821199"/>
              <a:gd name="connsiteX6" fmla="*/ 798909 w 5113020"/>
              <a:gd name="connsiteY6" fmla="*/ 679448 h 821199"/>
              <a:gd name="connsiteX7" fmla="*/ 4314111 w 5113020"/>
              <a:gd name="connsiteY7" fmla="*/ 679447 h 821199"/>
              <a:gd name="connsiteX8" fmla="*/ 4473893 w 5113020"/>
              <a:gd name="connsiteY8" fmla="*/ 713420 h 821199"/>
              <a:gd name="connsiteX9" fmla="*/ 4314111 w 5113020"/>
              <a:gd name="connsiteY9" fmla="*/ 747393 h 821199"/>
              <a:gd name="connsiteX10" fmla="*/ 3994547 w 5113020"/>
              <a:gd name="connsiteY10" fmla="*/ 747394 h 821199"/>
              <a:gd name="connsiteX11" fmla="*/ 3834765 w 5113020"/>
              <a:gd name="connsiteY11" fmla="*/ 781367 h 821199"/>
              <a:gd name="connsiteX12" fmla="*/ 3994547 w 5113020"/>
              <a:gd name="connsiteY12" fmla="*/ 815340 h 821199"/>
              <a:gd name="connsiteX13" fmla="*/ 5113020 w 5113020"/>
              <a:gd name="connsiteY13" fmla="*/ 815340 h 821199"/>
              <a:gd name="connsiteX14" fmla="*/ 4717733 w 5113020"/>
              <a:gd name="connsiteY14" fmla="*/ 490856 h 821199"/>
              <a:gd name="connsiteX15" fmla="*/ 5113020 w 5113020"/>
              <a:gd name="connsiteY15" fmla="*/ 135893 h 821199"/>
              <a:gd name="connsiteX16" fmla="*/ 4473893 w 5113020"/>
              <a:gd name="connsiteY16" fmla="*/ 135893 h 821199"/>
              <a:gd name="connsiteX17" fmla="*/ 4473893 w 5113020"/>
              <a:gd name="connsiteY17" fmla="*/ 33973 h 821199"/>
              <a:gd name="connsiteX18" fmla="*/ 4314111 w 5113020"/>
              <a:gd name="connsiteY18" fmla="*/ 0 h 821199"/>
              <a:gd name="connsiteX19" fmla="*/ 798909 w 5113020"/>
              <a:gd name="connsiteY19" fmla="*/ 0 h 821199"/>
              <a:gd name="connsiteX20" fmla="*/ 639127 w 5113020"/>
              <a:gd name="connsiteY20" fmla="*/ 33973 h 821199"/>
              <a:gd name="connsiteX21" fmla="*/ 639128 w 5113020"/>
              <a:gd name="connsiteY21" fmla="*/ 135893 h 821199"/>
              <a:gd name="connsiteX22" fmla="*/ 0 w 5113020"/>
              <a:gd name="connsiteY22" fmla="*/ 135893 h 821199"/>
              <a:gd name="connsiteX23" fmla="*/ 418148 w 5113020"/>
              <a:gd name="connsiteY23" fmla="*/ 483236 h 821199"/>
              <a:gd name="connsiteX24" fmla="*/ 0 w 5113020"/>
              <a:gd name="connsiteY24" fmla="*/ 815340 h 821199"/>
              <a:gd name="connsiteX0" fmla="*/ 1278255 w 5113020"/>
              <a:gd name="connsiteY0" fmla="*/ 781367 h 821199"/>
              <a:gd name="connsiteX1" fmla="*/ 1118473 w 5113020"/>
              <a:gd name="connsiteY1" fmla="*/ 747394 h 821199"/>
              <a:gd name="connsiteX2" fmla="*/ 798909 w 5113020"/>
              <a:gd name="connsiteY2" fmla="*/ 747394 h 821199"/>
              <a:gd name="connsiteX3" fmla="*/ 639127 w 5113020"/>
              <a:gd name="connsiteY3" fmla="*/ 713421 h 821199"/>
              <a:gd name="connsiteX4" fmla="*/ 798909 w 5113020"/>
              <a:gd name="connsiteY4" fmla="*/ 679448 h 821199"/>
              <a:gd name="connsiteX5" fmla="*/ 950595 w 5113020"/>
              <a:gd name="connsiteY5" fmla="*/ 671827 h 821199"/>
              <a:gd name="connsiteX6" fmla="*/ 1278255 w 5113020"/>
              <a:gd name="connsiteY6" fmla="*/ 781367 h 821199"/>
              <a:gd name="connsiteX7" fmla="*/ 3834765 w 5113020"/>
              <a:gd name="connsiteY7" fmla="*/ 781367 h 821199"/>
              <a:gd name="connsiteX8" fmla="*/ 3994547 w 5113020"/>
              <a:gd name="connsiteY8" fmla="*/ 747394 h 821199"/>
              <a:gd name="connsiteX9" fmla="*/ 4314111 w 5113020"/>
              <a:gd name="connsiteY9" fmla="*/ 747394 h 821199"/>
              <a:gd name="connsiteX10" fmla="*/ 4473893 w 5113020"/>
              <a:gd name="connsiteY10" fmla="*/ 713421 h 821199"/>
              <a:gd name="connsiteX11" fmla="*/ 4314111 w 5113020"/>
              <a:gd name="connsiteY11" fmla="*/ 679448 h 821199"/>
              <a:gd name="connsiteX12" fmla="*/ 3834765 w 5113020"/>
              <a:gd name="connsiteY12" fmla="*/ 679447 h 821199"/>
              <a:gd name="connsiteX13" fmla="*/ 3834765 w 5113020"/>
              <a:gd name="connsiteY13" fmla="*/ 781367 h 821199"/>
              <a:gd name="connsiteX0" fmla="*/ 0 w 5113020"/>
              <a:gd name="connsiteY0" fmla="*/ 815340 h 821199"/>
              <a:gd name="connsiteX1" fmla="*/ 410528 w 5113020"/>
              <a:gd name="connsiteY1" fmla="*/ 490856 h 821199"/>
              <a:gd name="connsiteX2" fmla="*/ 0 w 5113020"/>
              <a:gd name="connsiteY2" fmla="*/ 135893 h 821199"/>
              <a:gd name="connsiteX3" fmla="*/ 639128 w 5113020"/>
              <a:gd name="connsiteY3" fmla="*/ 135893 h 821199"/>
              <a:gd name="connsiteX4" fmla="*/ 639128 w 5113020"/>
              <a:gd name="connsiteY4" fmla="*/ 33973 h 821199"/>
              <a:gd name="connsiteX5" fmla="*/ 798910 w 5113020"/>
              <a:gd name="connsiteY5" fmla="*/ 0 h 821199"/>
              <a:gd name="connsiteX6" fmla="*/ 4314111 w 5113020"/>
              <a:gd name="connsiteY6" fmla="*/ 0 h 821199"/>
              <a:gd name="connsiteX7" fmla="*/ 4473893 w 5113020"/>
              <a:gd name="connsiteY7" fmla="*/ 33973 h 821199"/>
              <a:gd name="connsiteX8" fmla="*/ 4473893 w 5113020"/>
              <a:gd name="connsiteY8" fmla="*/ 135893 h 821199"/>
              <a:gd name="connsiteX9" fmla="*/ 4473893 w 5113020"/>
              <a:gd name="connsiteY9" fmla="*/ 135893 h 821199"/>
              <a:gd name="connsiteX10" fmla="*/ 5113020 w 5113020"/>
              <a:gd name="connsiteY10" fmla="*/ 135893 h 821199"/>
              <a:gd name="connsiteX11" fmla="*/ 4710113 w 5113020"/>
              <a:gd name="connsiteY11" fmla="*/ 490856 h 821199"/>
              <a:gd name="connsiteX12" fmla="*/ 5113020 w 5113020"/>
              <a:gd name="connsiteY12" fmla="*/ 815340 h 821199"/>
              <a:gd name="connsiteX13" fmla="*/ 3994547 w 5113020"/>
              <a:gd name="connsiteY13" fmla="*/ 815340 h 821199"/>
              <a:gd name="connsiteX14" fmla="*/ 3834765 w 5113020"/>
              <a:gd name="connsiteY14" fmla="*/ 781367 h 821199"/>
              <a:gd name="connsiteX15" fmla="*/ 3994547 w 5113020"/>
              <a:gd name="connsiteY15" fmla="*/ 747394 h 821199"/>
              <a:gd name="connsiteX16" fmla="*/ 4314111 w 5113020"/>
              <a:gd name="connsiteY16" fmla="*/ 747394 h 821199"/>
              <a:gd name="connsiteX17" fmla="*/ 4473893 w 5113020"/>
              <a:gd name="connsiteY17" fmla="*/ 713421 h 821199"/>
              <a:gd name="connsiteX18" fmla="*/ 4314111 w 5113020"/>
              <a:gd name="connsiteY18" fmla="*/ 679448 h 821199"/>
              <a:gd name="connsiteX19" fmla="*/ 798909 w 5113020"/>
              <a:gd name="connsiteY19" fmla="*/ 679447 h 821199"/>
              <a:gd name="connsiteX20" fmla="*/ 639127 w 5113020"/>
              <a:gd name="connsiteY20" fmla="*/ 713420 h 821199"/>
              <a:gd name="connsiteX21" fmla="*/ 798909 w 5113020"/>
              <a:gd name="connsiteY21" fmla="*/ 747393 h 821199"/>
              <a:gd name="connsiteX22" fmla="*/ 1118473 w 5113020"/>
              <a:gd name="connsiteY22" fmla="*/ 747394 h 821199"/>
              <a:gd name="connsiteX23" fmla="*/ 912495 w 5113020"/>
              <a:gd name="connsiteY23" fmla="*/ 811847 h 821199"/>
              <a:gd name="connsiteX24" fmla="*/ 1118473 w 5113020"/>
              <a:gd name="connsiteY24" fmla="*/ 815340 h 821199"/>
              <a:gd name="connsiteX25" fmla="*/ 0 w 5113020"/>
              <a:gd name="connsiteY25" fmla="*/ 815340 h 821199"/>
              <a:gd name="connsiteX26" fmla="*/ 973455 w 5113020"/>
              <a:gd name="connsiteY26" fmla="*/ 671827 h 821199"/>
              <a:gd name="connsiteX27" fmla="*/ 1194435 w 5113020"/>
              <a:gd name="connsiteY27" fmla="*/ 773747 h 821199"/>
              <a:gd name="connsiteX28" fmla="*/ 3834765 w 5113020"/>
              <a:gd name="connsiteY28" fmla="*/ 781367 h 821199"/>
              <a:gd name="connsiteX29" fmla="*/ 3834765 w 5113020"/>
              <a:gd name="connsiteY29" fmla="*/ 679447 h 821199"/>
              <a:gd name="connsiteX30" fmla="*/ 639128 w 5113020"/>
              <a:gd name="connsiteY30" fmla="*/ 713420 h 821199"/>
              <a:gd name="connsiteX31" fmla="*/ 639128 w 5113020"/>
              <a:gd name="connsiteY31" fmla="*/ 135893 h 821199"/>
              <a:gd name="connsiteX32" fmla="*/ 4473893 w 5113020"/>
              <a:gd name="connsiteY32" fmla="*/ 135893 h 821199"/>
              <a:gd name="connsiteX33" fmla="*/ 4473893 w 5113020"/>
              <a:gd name="connsiteY33" fmla="*/ 713420 h 821199"/>
              <a:gd name="connsiteX0" fmla="*/ 0 w 5113020"/>
              <a:gd name="connsiteY0" fmla="*/ 815340 h 815340"/>
              <a:gd name="connsiteX1" fmla="*/ 1118473 w 5113020"/>
              <a:gd name="connsiteY1" fmla="*/ 815340 h 815340"/>
              <a:gd name="connsiteX2" fmla="*/ 1278255 w 5113020"/>
              <a:gd name="connsiteY2" fmla="*/ 781367 h 815340"/>
              <a:gd name="connsiteX3" fmla="*/ 1118473 w 5113020"/>
              <a:gd name="connsiteY3" fmla="*/ 747394 h 815340"/>
              <a:gd name="connsiteX4" fmla="*/ 798909 w 5113020"/>
              <a:gd name="connsiteY4" fmla="*/ 747394 h 815340"/>
              <a:gd name="connsiteX5" fmla="*/ 639127 w 5113020"/>
              <a:gd name="connsiteY5" fmla="*/ 713421 h 815340"/>
              <a:gd name="connsiteX6" fmla="*/ 798909 w 5113020"/>
              <a:gd name="connsiteY6" fmla="*/ 679448 h 815340"/>
              <a:gd name="connsiteX7" fmla="*/ 4314111 w 5113020"/>
              <a:gd name="connsiteY7" fmla="*/ 679447 h 815340"/>
              <a:gd name="connsiteX8" fmla="*/ 4473893 w 5113020"/>
              <a:gd name="connsiteY8" fmla="*/ 713420 h 815340"/>
              <a:gd name="connsiteX9" fmla="*/ 4314111 w 5113020"/>
              <a:gd name="connsiteY9" fmla="*/ 747393 h 815340"/>
              <a:gd name="connsiteX10" fmla="*/ 3994547 w 5113020"/>
              <a:gd name="connsiteY10" fmla="*/ 747394 h 815340"/>
              <a:gd name="connsiteX11" fmla="*/ 3834765 w 5113020"/>
              <a:gd name="connsiteY11" fmla="*/ 781367 h 815340"/>
              <a:gd name="connsiteX12" fmla="*/ 3994547 w 5113020"/>
              <a:gd name="connsiteY12" fmla="*/ 815340 h 815340"/>
              <a:gd name="connsiteX13" fmla="*/ 5113020 w 5113020"/>
              <a:gd name="connsiteY13" fmla="*/ 815340 h 815340"/>
              <a:gd name="connsiteX14" fmla="*/ 4717733 w 5113020"/>
              <a:gd name="connsiteY14" fmla="*/ 490856 h 815340"/>
              <a:gd name="connsiteX15" fmla="*/ 5113020 w 5113020"/>
              <a:gd name="connsiteY15" fmla="*/ 135893 h 815340"/>
              <a:gd name="connsiteX16" fmla="*/ 4473893 w 5113020"/>
              <a:gd name="connsiteY16" fmla="*/ 135893 h 815340"/>
              <a:gd name="connsiteX17" fmla="*/ 4473893 w 5113020"/>
              <a:gd name="connsiteY17" fmla="*/ 33973 h 815340"/>
              <a:gd name="connsiteX18" fmla="*/ 4314111 w 5113020"/>
              <a:gd name="connsiteY18" fmla="*/ 0 h 815340"/>
              <a:gd name="connsiteX19" fmla="*/ 798909 w 5113020"/>
              <a:gd name="connsiteY19" fmla="*/ 0 h 815340"/>
              <a:gd name="connsiteX20" fmla="*/ 639127 w 5113020"/>
              <a:gd name="connsiteY20" fmla="*/ 33973 h 815340"/>
              <a:gd name="connsiteX21" fmla="*/ 639128 w 5113020"/>
              <a:gd name="connsiteY21" fmla="*/ 135893 h 815340"/>
              <a:gd name="connsiteX22" fmla="*/ 0 w 5113020"/>
              <a:gd name="connsiteY22" fmla="*/ 135893 h 815340"/>
              <a:gd name="connsiteX23" fmla="*/ 418148 w 5113020"/>
              <a:gd name="connsiteY23" fmla="*/ 483236 h 815340"/>
              <a:gd name="connsiteX24" fmla="*/ 0 w 5113020"/>
              <a:gd name="connsiteY24" fmla="*/ 815340 h 815340"/>
              <a:gd name="connsiteX0" fmla="*/ 1278255 w 5113020"/>
              <a:gd name="connsiteY0" fmla="*/ 781367 h 815340"/>
              <a:gd name="connsiteX1" fmla="*/ 1118473 w 5113020"/>
              <a:gd name="connsiteY1" fmla="*/ 747394 h 815340"/>
              <a:gd name="connsiteX2" fmla="*/ 798909 w 5113020"/>
              <a:gd name="connsiteY2" fmla="*/ 747394 h 815340"/>
              <a:gd name="connsiteX3" fmla="*/ 639127 w 5113020"/>
              <a:gd name="connsiteY3" fmla="*/ 713421 h 815340"/>
              <a:gd name="connsiteX4" fmla="*/ 798909 w 5113020"/>
              <a:gd name="connsiteY4" fmla="*/ 679448 h 815340"/>
              <a:gd name="connsiteX5" fmla="*/ 950595 w 5113020"/>
              <a:gd name="connsiteY5" fmla="*/ 671827 h 815340"/>
              <a:gd name="connsiteX6" fmla="*/ 1278255 w 5113020"/>
              <a:gd name="connsiteY6" fmla="*/ 781367 h 815340"/>
              <a:gd name="connsiteX7" fmla="*/ 3834765 w 5113020"/>
              <a:gd name="connsiteY7" fmla="*/ 781367 h 815340"/>
              <a:gd name="connsiteX8" fmla="*/ 3994547 w 5113020"/>
              <a:gd name="connsiteY8" fmla="*/ 747394 h 815340"/>
              <a:gd name="connsiteX9" fmla="*/ 4314111 w 5113020"/>
              <a:gd name="connsiteY9" fmla="*/ 747394 h 815340"/>
              <a:gd name="connsiteX10" fmla="*/ 4473893 w 5113020"/>
              <a:gd name="connsiteY10" fmla="*/ 713421 h 815340"/>
              <a:gd name="connsiteX11" fmla="*/ 4314111 w 5113020"/>
              <a:gd name="connsiteY11" fmla="*/ 679448 h 815340"/>
              <a:gd name="connsiteX12" fmla="*/ 3834765 w 5113020"/>
              <a:gd name="connsiteY12" fmla="*/ 679447 h 815340"/>
              <a:gd name="connsiteX13" fmla="*/ 3834765 w 5113020"/>
              <a:gd name="connsiteY13" fmla="*/ 781367 h 815340"/>
              <a:gd name="connsiteX0" fmla="*/ 0 w 5113020"/>
              <a:gd name="connsiteY0" fmla="*/ 815340 h 815340"/>
              <a:gd name="connsiteX1" fmla="*/ 410528 w 5113020"/>
              <a:gd name="connsiteY1" fmla="*/ 490856 h 815340"/>
              <a:gd name="connsiteX2" fmla="*/ 0 w 5113020"/>
              <a:gd name="connsiteY2" fmla="*/ 135893 h 815340"/>
              <a:gd name="connsiteX3" fmla="*/ 639128 w 5113020"/>
              <a:gd name="connsiteY3" fmla="*/ 135893 h 815340"/>
              <a:gd name="connsiteX4" fmla="*/ 639128 w 5113020"/>
              <a:gd name="connsiteY4" fmla="*/ 33973 h 815340"/>
              <a:gd name="connsiteX5" fmla="*/ 798910 w 5113020"/>
              <a:gd name="connsiteY5" fmla="*/ 0 h 815340"/>
              <a:gd name="connsiteX6" fmla="*/ 4314111 w 5113020"/>
              <a:gd name="connsiteY6" fmla="*/ 0 h 815340"/>
              <a:gd name="connsiteX7" fmla="*/ 4473893 w 5113020"/>
              <a:gd name="connsiteY7" fmla="*/ 33973 h 815340"/>
              <a:gd name="connsiteX8" fmla="*/ 4473893 w 5113020"/>
              <a:gd name="connsiteY8" fmla="*/ 135893 h 815340"/>
              <a:gd name="connsiteX9" fmla="*/ 4473893 w 5113020"/>
              <a:gd name="connsiteY9" fmla="*/ 135893 h 815340"/>
              <a:gd name="connsiteX10" fmla="*/ 5113020 w 5113020"/>
              <a:gd name="connsiteY10" fmla="*/ 135893 h 815340"/>
              <a:gd name="connsiteX11" fmla="*/ 4710113 w 5113020"/>
              <a:gd name="connsiteY11" fmla="*/ 490856 h 815340"/>
              <a:gd name="connsiteX12" fmla="*/ 5113020 w 5113020"/>
              <a:gd name="connsiteY12" fmla="*/ 815340 h 815340"/>
              <a:gd name="connsiteX13" fmla="*/ 3994547 w 5113020"/>
              <a:gd name="connsiteY13" fmla="*/ 815340 h 815340"/>
              <a:gd name="connsiteX14" fmla="*/ 3834765 w 5113020"/>
              <a:gd name="connsiteY14" fmla="*/ 781367 h 815340"/>
              <a:gd name="connsiteX15" fmla="*/ 3994547 w 5113020"/>
              <a:gd name="connsiteY15" fmla="*/ 747394 h 815340"/>
              <a:gd name="connsiteX16" fmla="*/ 4314111 w 5113020"/>
              <a:gd name="connsiteY16" fmla="*/ 747394 h 815340"/>
              <a:gd name="connsiteX17" fmla="*/ 4473893 w 5113020"/>
              <a:gd name="connsiteY17" fmla="*/ 713421 h 815340"/>
              <a:gd name="connsiteX18" fmla="*/ 4314111 w 5113020"/>
              <a:gd name="connsiteY18" fmla="*/ 679448 h 815340"/>
              <a:gd name="connsiteX19" fmla="*/ 798909 w 5113020"/>
              <a:gd name="connsiteY19" fmla="*/ 679447 h 815340"/>
              <a:gd name="connsiteX20" fmla="*/ 639127 w 5113020"/>
              <a:gd name="connsiteY20" fmla="*/ 713420 h 815340"/>
              <a:gd name="connsiteX21" fmla="*/ 798909 w 5113020"/>
              <a:gd name="connsiteY21" fmla="*/ 747393 h 815340"/>
              <a:gd name="connsiteX22" fmla="*/ 882253 w 5113020"/>
              <a:gd name="connsiteY22" fmla="*/ 808354 h 815340"/>
              <a:gd name="connsiteX23" fmla="*/ 912495 w 5113020"/>
              <a:gd name="connsiteY23" fmla="*/ 811847 h 815340"/>
              <a:gd name="connsiteX24" fmla="*/ 1118473 w 5113020"/>
              <a:gd name="connsiteY24" fmla="*/ 815340 h 815340"/>
              <a:gd name="connsiteX25" fmla="*/ 0 w 5113020"/>
              <a:gd name="connsiteY25" fmla="*/ 815340 h 815340"/>
              <a:gd name="connsiteX26" fmla="*/ 973455 w 5113020"/>
              <a:gd name="connsiteY26" fmla="*/ 671827 h 815340"/>
              <a:gd name="connsiteX27" fmla="*/ 1194435 w 5113020"/>
              <a:gd name="connsiteY27" fmla="*/ 773747 h 815340"/>
              <a:gd name="connsiteX28" fmla="*/ 3834765 w 5113020"/>
              <a:gd name="connsiteY28" fmla="*/ 781367 h 815340"/>
              <a:gd name="connsiteX29" fmla="*/ 3834765 w 5113020"/>
              <a:gd name="connsiteY29" fmla="*/ 679447 h 815340"/>
              <a:gd name="connsiteX30" fmla="*/ 639128 w 5113020"/>
              <a:gd name="connsiteY30" fmla="*/ 713420 h 815340"/>
              <a:gd name="connsiteX31" fmla="*/ 639128 w 5113020"/>
              <a:gd name="connsiteY31" fmla="*/ 135893 h 815340"/>
              <a:gd name="connsiteX32" fmla="*/ 4473893 w 5113020"/>
              <a:gd name="connsiteY32" fmla="*/ 135893 h 815340"/>
              <a:gd name="connsiteX33" fmla="*/ 4473893 w 5113020"/>
              <a:gd name="connsiteY33" fmla="*/ 713420 h 815340"/>
              <a:gd name="connsiteX0" fmla="*/ 0 w 5113020"/>
              <a:gd name="connsiteY0" fmla="*/ 815340 h 823594"/>
              <a:gd name="connsiteX1" fmla="*/ 1118473 w 5113020"/>
              <a:gd name="connsiteY1" fmla="*/ 815340 h 823594"/>
              <a:gd name="connsiteX2" fmla="*/ 1278255 w 5113020"/>
              <a:gd name="connsiteY2" fmla="*/ 781367 h 823594"/>
              <a:gd name="connsiteX3" fmla="*/ 1118473 w 5113020"/>
              <a:gd name="connsiteY3" fmla="*/ 74739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1278255 w 5113020"/>
              <a:gd name="connsiteY0" fmla="*/ 78136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1278255 w 5113020"/>
              <a:gd name="connsiteY6" fmla="*/ 78136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98909 w 5113020"/>
              <a:gd name="connsiteY21" fmla="*/ 747393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1118473 w 5113020"/>
              <a:gd name="connsiteY24" fmla="*/ 815340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1194435 w 5113020"/>
              <a:gd name="connsiteY27" fmla="*/ 7737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39128 w 5113020"/>
              <a:gd name="connsiteY30" fmla="*/ 713420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1118473 w 5113020"/>
              <a:gd name="connsiteY1" fmla="*/ 815340 h 823594"/>
              <a:gd name="connsiteX2" fmla="*/ 1278255 w 5113020"/>
              <a:gd name="connsiteY2" fmla="*/ 781367 h 823594"/>
              <a:gd name="connsiteX3" fmla="*/ 1118473 w 5113020"/>
              <a:gd name="connsiteY3" fmla="*/ 74739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1278255 w 5113020"/>
              <a:gd name="connsiteY0" fmla="*/ 78136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1278255 w 5113020"/>
              <a:gd name="connsiteY6" fmla="*/ 78136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98909 w 5113020"/>
              <a:gd name="connsiteY21" fmla="*/ 747393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1118473 w 5113020"/>
              <a:gd name="connsiteY24" fmla="*/ 815340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39128 w 5113020"/>
              <a:gd name="connsiteY30" fmla="*/ 713420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1118473 w 5113020"/>
              <a:gd name="connsiteY1" fmla="*/ 815340 h 823594"/>
              <a:gd name="connsiteX2" fmla="*/ 1278255 w 5113020"/>
              <a:gd name="connsiteY2" fmla="*/ 781367 h 823594"/>
              <a:gd name="connsiteX3" fmla="*/ 1118473 w 5113020"/>
              <a:gd name="connsiteY3" fmla="*/ 74739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98909 w 5113020"/>
              <a:gd name="connsiteY21" fmla="*/ 747393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1118473 w 5113020"/>
              <a:gd name="connsiteY24" fmla="*/ 815340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39128 w 5113020"/>
              <a:gd name="connsiteY30" fmla="*/ 713420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1118473 w 5113020"/>
              <a:gd name="connsiteY1" fmla="*/ 815340 h 823594"/>
              <a:gd name="connsiteX2" fmla="*/ 1278255 w 5113020"/>
              <a:gd name="connsiteY2" fmla="*/ 78136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98909 w 5113020"/>
              <a:gd name="connsiteY21" fmla="*/ 747393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1118473 w 5113020"/>
              <a:gd name="connsiteY24" fmla="*/ 815340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39128 w 5113020"/>
              <a:gd name="connsiteY30" fmla="*/ 713420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111847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98909 w 5113020"/>
              <a:gd name="connsiteY21" fmla="*/ 747393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1118473 w 5113020"/>
              <a:gd name="connsiteY24" fmla="*/ 815340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39128 w 5113020"/>
              <a:gd name="connsiteY30" fmla="*/ 713420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111847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98909 w 5113020"/>
              <a:gd name="connsiteY21" fmla="*/ 747393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7973 w 5113020"/>
              <a:gd name="connsiteY24" fmla="*/ 792480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39128 w 5113020"/>
              <a:gd name="connsiteY30" fmla="*/ 713420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98909 w 5113020"/>
              <a:gd name="connsiteY21" fmla="*/ 747393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7973 w 5113020"/>
              <a:gd name="connsiteY24" fmla="*/ 792480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39128 w 5113020"/>
              <a:gd name="connsiteY30" fmla="*/ 713420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98909 w 5113020"/>
              <a:gd name="connsiteY21" fmla="*/ 747393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39128 w 5113020"/>
              <a:gd name="connsiteY30" fmla="*/ 713420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79859 w 5113020"/>
              <a:gd name="connsiteY21" fmla="*/ 768824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39128 w 5113020"/>
              <a:gd name="connsiteY30" fmla="*/ 713420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79859 w 5113020"/>
              <a:gd name="connsiteY21" fmla="*/ 768824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43891 w 5113020"/>
              <a:gd name="connsiteY30" fmla="*/ 696752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84622 w 5113020"/>
              <a:gd name="connsiteY21" fmla="*/ 768824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43891 w 5113020"/>
              <a:gd name="connsiteY30" fmla="*/ 696752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84622 w 5113020"/>
              <a:gd name="connsiteY21" fmla="*/ 768824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43891 w 5113020"/>
              <a:gd name="connsiteY30" fmla="*/ 696752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84622 w 5113020"/>
              <a:gd name="connsiteY21" fmla="*/ 768824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50595 w 5113020"/>
              <a:gd name="connsiteY27" fmla="*/ 811847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43891 w 5113020"/>
              <a:gd name="connsiteY30" fmla="*/ 696752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958215 w 5113020"/>
              <a:gd name="connsiteY0" fmla="*/ 804227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958215 w 5113020"/>
              <a:gd name="connsiteY6" fmla="*/ 804227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84622 w 5113020"/>
              <a:gd name="connsiteY21" fmla="*/ 768824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05351 w 5113020"/>
              <a:gd name="connsiteY27" fmla="*/ 818991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43891 w 5113020"/>
              <a:gd name="connsiteY30" fmla="*/ 696752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958215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896302 w 5113020"/>
              <a:gd name="connsiteY0" fmla="*/ 820896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896302 w 5113020"/>
              <a:gd name="connsiteY6" fmla="*/ 820896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84622 w 5113020"/>
              <a:gd name="connsiteY21" fmla="*/ 768824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05351 w 5113020"/>
              <a:gd name="connsiteY27" fmla="*/ 818991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43891 w 5113020"/>
              <a:gd name="connsiteY30" fmla="*/ 696752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879634 w 5113020"/>
              <a:gd name="connsiteY2" fmla="*/ 811847 h 823594"/>
              <a:gd name="connsiteX3" fmla="*/ 927973 w 5113020"/>
              <a:gd name="connsiteY3" fmla="*/ 800734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896302 w 5113020"/>
              <a:gd name="connsiteY0" fmla="*/ 820896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896302 w 5113020"/>
              <a:gd name="connsiteY6" fmla="*/ 820896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84622 w 5113020"/>
              <a:gd name="connsiteY21" fmla="*/ 768824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05351 w 5113020"/>
              <a:gd name="connsiteY27" fmla="*/ 818991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43891 w 5113020"/>
              <a:gd name="connsiteY30" fmla="*/ 696752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3594"/>
              <a:gd name="connsiteX1" fmla="*/ 908923 w 5113020"/>
              <a:gd name="connsiteY1" fmla="*/ 815340 h 823594"/>
              <a:gd name="connsiteX2" fmla="*/ 879634 w 5113020"/>
              <a:gd name="connsiteY2" fmla="*/ 811847 h 823594"/>
              <a:gd name="connsiteX3" fmla="*/ 882729 w 5113020"/>
              <a:gd name="connsiteY3" fmla="*/ 815022 h 823594"/>
              <a:gd name="connsiteX4" fmla="*/ 798909 w 5113020"/>
              <a:gd name="connsiteY4" fmla="*/ 747394 h 823594"/>
              <a:gd name="connsiteX5" fmla="*/ 639127 w 5113020"/>
              <a:gd name="connsiteY5" fmla="*/ 713421 h 823594"/>
              <a:gd name="connsiteX6" fmla="*/ 798909 w 5113020"/>
              <a:gd name="connsiteY6" fmla="*/ 679448 h 823594"/>
              <a:gd name="connsiteX7" fmla="*/ 4314111 w 5113020"/>
              <a:gd name="connsiteY7" fmla="*/ 679447 h 823594"/>
              <a:gd name="connsiteX8" fmla="*/ 4473893 w 5113020"/>
              <a:gd name="connsiteY8" fmla="*/ 713420 h 823594"/>
              <a:gd name="connsiteX9" fmla="*/ 4314111 w 5113020"/>
              <a:gd name="connsiteY9" fmla="*/ 747393 h 823594"/>
              <a:gd name="connsiteX10" fmla="*/ 3994547 w 5113020"/>
              <a:gd name="connsiteY10" fmla="*/ 747394 h 823594"/>
              <a:gd name="connsiteX11" fmla="*/ 3834765 w 5113020"/>
              <a:gd name="connsiteY11" fmla="*/ 781367 h 823594"/>
              <a:gd name="connsiteX12" fmla="*/ 3994547 w 5113020"/>
              <a:gd name="connsiteY12" fmla="*/ 815340 h 823594"/>
              <a:gd name="connsiteX13" fmla="*/ 5113020 w 5113020"/>
              <a:gd name="connsiteY13" fmla="*/ 815340 h 823594"/>
              <a:gd name="connsiteX14" fmla="*/ 4717733 w 5113020"/>
              <a:gd name="connsiteY14" fmla="*/ 490856 h 823594"/>
              <a:gd name="connsiteX15" fmla="*/ 5113020 w 5113020"/>
              <a:gd name="connsiteY15" fmla="*/ 135893 h 823594"/>
              <a:gd name="connsiteX16" fmla="*/ 4473893 w 5113020"/>
              <a:gd name="connsiteY16" fmla="*/ 135893 h 823594"/>
              <a:gd name="connsiteX17" fmla="*/ 4473893 w 5113020"/>
              <a:gd name="connsiteY17" fmla="*/ 33973 h 823594"/>
              <a:gd name="connsiteX18" fmla="*/ 4314111 w 5113020"/>
              <a:gd name="connsiteY18" fmla="*/ 0 h 823594"/>
              <a:gd name="connsiteX19" fmla="*/ 798909 w 5113020"/>
              <a:gd name="connsiteY19" fmla="*/ 0 h 823594"/>
              <a:gd name="connsiteX20" fmla="*/ 639127 w 5113020"/>
              <a:gd name="connsiteY20" fmla="*/ 33973 h 823594"/>
              <a:gd name="connsiteX21" fmla="*/ 639128 w 5113020"/>
              <a:gd name="connsiteY21" fmla="*/ 135893 h 823594"/>
              <a:gd name="connsiteX22" fmla="*/ 0 w 5113020"/>
              <a:gd name="connsiteY22" fmla="*/ 135893 h 823594"/>
              <a:gd name="connsiteX23" fmla="*/ 418148 w 5113020"/>
              <a:gd name="connsiteY23" fmla="*/ 483236 h 823594"/>
              <a:gd name="connsiteX24" fmla="*/ 0 w 5113020"/>
              <a:gd name="connsiteY24" fmla="*/ 815340 h 823594"/>
              <a:gd name="connsiteX0" fmla="*/ 896302 w 5113020"/>
              <a:gd name="connsiteY0" fmla="*/ 820896 h 823594"/>
              <a:gd name="connsiteX1" fmla="*/ 943213 w 5113020"/>
              <a:gd name="connsiteY1" fmla="*/ 823594 h 823594"/>
              <a:gd name="connsiteX2" fmla="*/ 798909 w 5113020"/>
              <a:gd name="connsiteY2" fmla="*/ 747394 h 823594"/>
              <a:gd name="connsiteX3" fmla="*/ 639127 w 5113020"/>
              <a:gd name="connsiteY3" fmla="*/ 713421 h 823594"/>
              <a:gd name="connsiteX4" fmla="*/ 798909 w 5113020"/>
              <a:gd name="connsiteY4" fmla="*/ 679448 h 823594"/>
              <a:gd name="connsiteX5" fmla="*/ 950595 w 5113020"/>
              <a:gd name="connsiteY5" fmla="*/ 671827 h 823594"/>
              <a:gd name="connsiteX6" fmla="*/ 896302 w 5113020"/>
              <a:gd name="connsiteY6" fmla="*/ 820896 h 823594"/>
              <a:gd name="connsiteX7" fmla="*/ 3834765 w 5113020"/>
              <a:gd name="connsiteY7" fmla="*/ 781367 h 823594"/>
              <a:gd name="connsiteX8" fmla="*/ 3994547 w 5113020"/>
              <a:gd name="connsiteY8" fmla="*/ 747394 h 823594"/>
              <a:gd name="connsiteX9" fmla="*/ 4314111 w 5113020"/>
              <a:gd name="connsiteY9" fmla="*/ 747394 h 823594"/>
              <a:gd name="connsiteX10" fmla="*/ 4473893 w 5113020"/>
              <a:gd name="connsiteY10" fmla="*/ 713421 h 823594"/>
              <a:gd name="connsiteX11" fmla="*/ 4314111 w 5113020"/>
              <a:gd name="connsiteY11" fmla="*/ 679448 h 823594"/>
              <a:gd name="connsiteX12" fmla="*/ 3834765 w 5113020"/>
              <a:gd name="connsiteY12" fmla="*/ 679447 h 823594"/>
              <a:gd name="connsiteX13" fmla="*/ 3834765 w 5113020"/>
              <a:gd name="connsiteY13" fmla="*/ 781367 h 823594"/>
              <a:gd name="connsiteX0" fmla="*/ 0 w 5113020"/>
              <a:gd name="connsiteY0" fmla="*/ 815340 h 823594"/>
              <a:gd name="connsiteX1" fmla="*/ 410528 w 5113020"/>
              <a:gd name="connsiteY1" fmla="*/ 490856 h 823594"/>
              <a:gd name="connsiteX2" fmla="*/ 0 w 5113020"/>
              <a:gd name="connsiteY2" fmla="*/ 135893 h 823594"/>
              <a:gd name="connsiteX3" fmla="*/ 639128 w 5113020"/>
              <a:gd name="connsiteY3" fmla="*/ 135893 h 823594"/>
              <a:gd name="connsiteX4" fmla="*/ 639128 w 5113020"/>
              <a:gd name="connsiteY4" fmla="*/ 33973 h 823594"/>
              <a:gd name="connsiteX5" fmla="*/ 798910 w 5113020"/>
              <a:gd name="connsiteY5" fmla="*/ 0 h 823594"/>
              <a:gd name="connsiteX6" fmla="*/ 4314111 w 5113020"/>
              <a:gd name="connsiteY6" fmla="*/ 0 h 823594"/>
              <a:gd name="connsiteX7" fmla="*/ 4473893 w 5113020"/>
              <a:gd name="connsiteY7" fmla="*/ 33973 h 823594"/>
              <a:gd name="connsiteX8" fmla="*/ 4473893 w 5113020"/>
              <a:gd name="connsiteY8" fmla="*/ 135893 h 823594"/>
              <a:gd name="connsiteX9" fmla="*/ 4473893 w 5113020"/>
              <a:gd name="connsiteY9" fmla="*/ 135893 h 823594"/>
              <a:gd name="connsiteX10" fmla="*/ 5113020 w 5113020"/>
              <a:gd name="connsiteY10" fmla="*/ 135893 h 823594"/>
              <a:gd name="connsiteX11" fmla="*/ 4710113 w 5113020"/>
              <a:gd name="connsiteY11" fmla="*/ 490856 h 823594"/>
              <a:gd name="connsiteX12" fmla="*/ 5113020 w 5113020"/>
              <a:gd name="connsiteY12" fmla="*/ 815340 h 823594"/>
              <a:gd name="connsiteX13" fmla="*/ 3994547 w 5113020"/>
              <a:gd name="connsiteY13" fmla="*/ 815340 h 823594"/>
              <a:gd name="connsiteX14" fmla="*/ 3834765 w 5113020"/>
              <a:gd name="connsiteY14" fmla="*/ 781367 h 823594"/>
              <a:gd name="connsiteX15" fmla="*/ 3994547 w 5113020"/>
              <a:gd name="connsiteY15" fmla="*/ 747394 h 823594"/>
              <a:gd name="connsiteX16" fmla="*/ 4314111 w 5113020"/>
              <a:gd name="connsiteY16" fmla="*/ 747394 h 823594"/>
              <a:gd name="connsiteX17" fmla="*/ 4473893 w 5113020"/>
              <a:gd name="connsiteY17" fmla="*/ 713421 h 823594"/>
              <a:gd name="connsiteX18" fmla="*/ 4314111 w 5113020"/>
              <a:gd name="connsiteY18" fmla="*/ 679448 h 823594"/>
              <a:gd name="connsiteX19" fmla="*/ 798909 w 5113020"/>
              <a:gd name="connsiteY19" fmla="*/ 679447 h 823594"/>
              <a:gd name="connsiteX20" fmla="*/ 639127 w 5113020"/>
              <a:gd name="connsiteY20" fmla="*/ 713420 h 823594"/>
              <a:gd name="connsiteX21" fmla="*/ 784622 w 5113020"/>
              <a:gd name="connsiteY21" fmla="*/ 768824 h 823594"/>
              <a:gd name="connsiteX22" fmla="*/ 882253 w 5113020"/>
              <a:gd name="connsiteY22" fmla="*/ 808354 h 823594"/>
              <a:gd name="connsiteX23" fmla="*/ 912495 w 5113020"/>
              <a:gd name="connsiteY23" fmla="*/ 811847 h 823594"/>
              <a:gd name="connsiteX24" fmla="*/ 925592 w 5113020"/>
              <a:gd name="connsiteY24" fmla="*/ 818674 h 823594"/>
              <a:gd name="connsiteX25" fmla="*/ 0 w 5113020"/>
              <a:gd name="connsiteY25" fmla="*/ 815340 h 823594"/>
              <a:gd name="connsiteX26" fmla="*/ 973455 w 5113020"/>
              <a:gd name="connsiteY26" fmla="*/ 671827 h 823594"/>
              <a:gd name="connsiteX27" fmla="*/ 905351 w 5113020"/>
              <a:gd name="connsiteY27" fmla="*/ 818991 h 823594"/>
              <a:gd name="connsiteX28" fmla="*/ 3834765 w 5113020"/>
              <a:gd name="connsiteY28" fmla="*/ 781367 h 823594"/>
              <a:gd name="connsiteX29" fmla="*/ 3834765 w 5113020"/>
              <a:gd name="connsiteY29" fmla="*/ 679447 h 823594"/>
              <a:gd name="connsiteX30" fmla="*/ 643891 w 5113020"/>
              <a:gd name="connsiteY30" fmla="*/ 696752 h 823594"/>
              <a:gd name="connsiteX31" fmla="*/ 639128 w 5113020"/>
              <a:gd name="connsiteY31" fmla="*/ 135893 h 823594"/>
              <a:gd name="connsiteX32" fmla="*/ 4473893 w 5113020"/>
              <a:gd name="connsiteY32" fmla="*/ 135893 h 823594"/>
              <a:gd name="connsiteX33" fmla="*/ 4473893 w 5113020"/>
              <a:gd name="connsiteY33" fmla="*/ 713420 h 823594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98909 w 5113020"/>
              <a:gd name="connsiteY4" fmla="*/ 747394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8909 w 5113020"/>
              <a:gd name="connsiteY2" fmla="*/ 747394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925592 w 5113020"/>
              <a:gd name="connsiteY24" fmla="*/ 818674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05351 w 5113020"/>
              <a:gd name="connsiteY27" fmla="*/ 818991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98909 w 5113020"/>
              <a:gd name="connsiteY4" fmla="*/ 747394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8909 w 5113020"/>
              <a:gd name="connsiteY2" fmla="*/ 747394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05351 w 5113020"/>
              <a:gd name="connsiteY27" fmla="*/ 818991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98909 w 5113020"/>
              <a:gd name="connsiteY4" fmla="*/ 747394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05351 w 5113020"/>
              <a:gd name="connsiteY27" fmla="*/ 818991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98909 w 5113020"/>
              <a:gd name="connsiteY4" fmla="*/ 747394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05351 w 5113020"/>
              <a:gd name="connsiteY27" fmla="*/ 818991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98909 w 5113020"/>
              <a:gd name="connsiteY4" fmla="*/ 747394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05351 w 5113020"/>
              <a:gd name="connsiteY27" fmla="*/ 818991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05351 w 5113020"/>
              <a:gd name="connsiteY27" fmla="*/ 818991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05351 w 5113020"/>
              <a:gd name="connsiteY27" fmla="*/ 818991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02970 w 5113020"/>
              <a:gd name="connsiteY27" fmla="*/ 802323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891064 w 5113020"/>
              <a:gd name="connsiteY27" fmla="*/ 802323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912495 w 5113020"/>
              <a:gd name="connsiteY23" fmla="*/ 811847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930914"/>
              <a:gd name="connsiteX1" fmla="*/ 908923 w 5113020"/>
              <a:gd name="connsiteY1" fmla="*/ 815340 h 930914"/>
              <a:gd name="connsiteX2" fmla="*/ 879634 w 5113020"/>
              <a:gd name="connsiteY2" fmla="*/ 811847 h 930914"/>
              <a:gd name="connsiteX3" fmla="*/ 882729 w 5113020"/>
              <a:gd name="connsiteY3" fmla="*/ 815022 h 930914"/>
              <a:gd name="connsiteX4" fmla="*/ 784621 w 5113020"/>
              <a:gd name="connsiteY4" fmla="*/ 771207 h 930914"/>
              <a:gd name="connsiteX5" fmla="*/ 639127 w 5113020"/>
              <a:gd name="connsiteY5" fmla="*/ 713421 h 930914"/>
              <a:gd name="connsiteX6" fmla="*/ 798909 w 5113020"/>
              <a:gd name="connsiteY6" fmla="*/ 679448 h 930914"/>
              <a:gd name="connsiteX7" fmla="*/ 4314111 w 5113020"/>
              <a:gd name="connsiteY7" fmla="*/ 679447 h 930914"/>
              <a:gd name="connsiteX8" fmla="*/ 4473893 w 5113020"/>
              <a:gd name="connsiteY8" fmla="*/ 713420 h 930914"/>
              <a:gd name="connsiteX9" fmla="*/ 4314111 w 5113020"/>
              <a:gd name="connsiteY9" fmla="*/ 747393 h 930914"/>
              <a:gd name="connsiteX10" fmla="*/ 3994547 w 5113020"/>
              <a:gd name="connsiteY10" fmla="*/ 747394 h 930914"/>
              <a:gd name="connsiteX11" fmla="*/ 3834765 w 5113020"/>
              <a:gd name="connsiteY11" fmla="*/ 781367 h 930914"/>
              <a:gd name="connsiteX12" fmla="*/ 3994547 w 5113020"/>
              <a:gd name="connsiteY12" fmla="*/ 815340 h 930914"/>
              <a:gd name="connsiteX13" fmla="*/ 5113020 w 5113020"/>
              <a:gd name="connsiteY13" fmla="*/ 815340 h 930914"/>
              <a:gd name="connsiteX14" fmla="*/ 4717733 w 5113020"/>
              <a:gd name="connsiteY14" fmla="*/ 490856 h 930914"/>
              <a:gd name="connsiteX15" fmla="*/ 5113020 w 5113020"/>
              <a:gd name="connsiteY15" fmla="*/ 135893 h 930914"/>
              <a:gd name="connsiteX16" fmla="*/ 4473893 w 5113020"/>
              <a:gd name="connsiteY16" fmla="*/ 135893 h 930914"/>
              <a:gd name="connsiteX17" fmla="*/ 4473893 w 5113020"/>
              <a:gd name="connsiteY17" fmla="*/ 33973 h 930914"/>
              <a:gd name="connsiteX18" fmla="*/ 4314111 w 5113020"/>
              <a:gd name="connsiteY18" fmla="*/ 0 h 930914"/>
              <a:gd name="connsiteX19" fmla="*/ 798909 w 5113020"/>
              <a:gd name="connsiteY19" fmla="*/ 0 h 930914"/>
              <a:gd name="connsiteX20" fmla="*/ 639127 w 5113020"/>
              <a:gd name="connsiteY20" fmla="*/ 33973 h 930914"/>
              <a:gd name="connsiteX21" fmla="*/ 639128 w 5113020"/>
              <a:gd name="connsiteY21" fmla="*/ 135893 h 930914"/>
              <a:gd name="connsiteX22" fmla="*/ 0 w 5113020"/>
              <a:gd name="connsiteY22" fmla="*/ 135893 h 930914"/>
              <a:gd name="connsiteX23" fmla="*/ 418148 w 5113020"/>
              <a:gd name="connsiteY23" fmla="*/ 483236 h 930914"/>
              <a:gd name="connsiteX24" fmla="*/ 0 w 5113020"/>
              <a:gd name="connsiteY24" fmla="*/ 815340 h 930914"/>
              <a:gd name="connsiteX0" fmla="*/ 896302 w 5113020"/>
              <a:gd name="connsiteY0" fmla="*/ 820896 h 930914"/>
              <a:gd name="connsiteX1" fmla="*/ 895588 w 5113020"/>
              <a:gd name="connsiteY1" fmla="*/ 818832 h 930914"/>
              <a:gd name="connsiteX2" fmla="*/ 791766 w 5113020"/>
              <a:gd name="connsiteY2" fmla="*/ 768826 h 930914"/>
              <a:gd name="connsiteX3" fmla="*/ 639127 w 5113020"/>
              <a:gd name="connsiteY3" fmla="*/ 713421 h 930914"/>
              <a:gd name="connsiteX4" fmla="*/ 798909 w 5113020"/>
              <a:gd name="connsiteY4" fmla="*/ 679448 h 930914"/>
              <a:gd name="connsiteX5" fmla="*/ 950595 w 5113020"/>
              <a:gd name="connsiteY5" fmla="*/ 671827 h 930914"/>
              <a:gd name="connsiteX6" fmla="*/ 896302 w 5113020"/>
              <a:gd name="connsiteY6" fmla="*/ 820896 h 930914"/>
              <a:gd name="connsiteX7" fmla="*/ 3834765 w 5113020"/>
              <a:gd name="connsiteY7" fmla="*/ 781367 h 930914"/>
              <a:gd name="connsiteX8" fmla="*/ 3994547 w 5113020"/>
              <a:gd name="connsiteY8" fmla="*/ 747394 h 930914"/>
              <a:gd name="connsiteX9" fmla="*/ 4314111 w 5113020"/>
              <a:gd name="connsiteY9" fmla="*/ 747394 h 930914"/>
              <a:gd name="connsiteX10" fmla="*/ 4473893 w 5113020"/>
              <a:gd name="connsiteY10" fmla="*/ 713421 h 930914"/>
              <a:gd name="connsiteX11" fmla="*/ 4314111 w 5113020"/>
              <a:gd name="connsiteY11" fmla="*/ 679448 h 930914"/>
              <a:gd name="connsiteX12" fmla="*/ 3834765 w 5113020"/>
              <a:gd name="connsiteY12" fmla="*/ 679447 h 930914"/>
              <a:gd name="connsiteX13" fmla="*/ 3834765 w 5113020"/>
              <a:gd name="connsiteY13" fmla="*/ 781367 h 930914"/>
              <a:gd name="connsiteX0" fmla="*/ 0 w 5113020"/>
              <a:gd name="connsiteY0" fmla="*/ 815340 h 930914"/>
              <a:gd name="connsiteX1" fmla="*/ 410528 w 5113020"/>
              <a:gd name="connsiteY1" fmla="*/ 490856 h 930914"/>
              <a:gd name="connsiteX2" fmla="*/ 0 w 5113020"/>
              <a:gd name="connsiteY2" fmla="*/ 135893 h 930914"/>
              <a:gd name="connsiteX3" fmla="*/ 639128 w 5113020"/>
              <a:gd name="connsiteY3" fmla="*/ 135893 h 930914"/>
              <a:gd name="connsiteX4" fmla="*/ 639128 w 5113020"/>
              <a:gd name="connsiteY4" fmla="*/ 33973 h 930914"/>
              <a:gd name="connsiteX5" fmla="*/ 798910 w 5113020"/>
              <a:gd name="connsiteY5" fmla="*/ 0 h 930914"/>
              <a:gd name="connsiteX6" fmla="*/ 4314111 w 5113020"/>
              <a:gd name="connsiteY6" fmla="*/ 0 h 930914"/>
              <a:gd name="connsiteX7" fmla="*/ 4473893 w 5113020"/>
              <a:gd name="connsiteY7" fmla="*/ 33973 h 930914"/>
              <a:gd name="connsiteX8" fmla="*/ 4473893 w 5113020"/>
              <a:gd name="connsiteY8" fmla="*/ 135893 h 930914"/>
              <a:gd name="connsiteX9" fmla="*/ 4473893 w 5113020"/>
              <a:gd name="connsiteY9" fmla="*/ 135893 h 930914"/>
              <a:gd name="connsiteX10" fmla="*/ 5113020 w 5113020"/>
              <a:gd name="connsiteY10" fmla="*/ 135893 h 930914"/>
              <a:gd name="connsiteX11" fmla="*/ 4710113 w 5113020"/>
              <a:gd name="connsiteY11" fmla="*/ 490856 h 930914"/>
              <a:gd name="connsiteX12" fmla="*/ 5113020 w 5113020"/>
              <a:gd name="connsiteY12" fmla="*/ 815340 h 930914"/>
              <a:gd name="connsiteX13" fmla="*/ 3994547 w 5113020"/>
              <a:gd name="connsiteY13" fmla="*/ 815340 h 930914"/>
              <a:gd name="connsiteX14" fmla="*/ 3834765 w 5113020"/>
              <a:gd name="connsiteY14" fmla="*/ 781367 h 930914"/>
              <a:gd name="connsiteX15" fmla="*/ 3994547 w 5113020"/>
              <a:gd name="connsiteY15" fmla="*/ 747394 h 930914"/>
              <a:gd name="connsiteX16" fmla="*/ 4314111 w 5113020"/>
              <a:gd name="connsiteY16" fmla="*/ 747394 h 930914"/>
              <a:gd name="connsiteX17" fmla="*/ 4473893 w 5113020"/>
              <a:gd name="connsiteY17" fmla="*/ 713421 h 930914"/>
              <a:gd name="connsiteX18" fmla="*/ 4314111 w 5113020"/>
              <a:gd name="connsiteY18" fmla="*/ 679448 h 930914"/>
              <a:gd name="connsiteX19" fmla="*/ 798909 w 5113020"/>
              <a:gd name="connsiteY19" fmla="*/ 679447 h 930914"/>
              <a:gd name="connsiteX20" fmla="*/ 639127 w 5113020"/>
              <a:gd name="connsiteY20" fmla="*/ 713420 h 930914"/>
              <a:gd name="connsiteX21" fmla="*/ 784622 w 5113020"/>
              <a:gd name="connsiteY21" fmla="*/ 768824 h 930914"/>
              <a:gd name="connsiteX22" fmla="*/ 882253 w 5113020"/>
              <a:gd name="connsiteY22" fmla="*/ 808354 h 930914"/>
              <a:gd name="connsiteX23" fmla="*/ 898208 w 5113020"/>
              <a:gd name="connsiteY23" fmla="*/ 930909 h 930914"/>
              <a:gd name="connsiteX24" fmla="*/ 806529 w 5113020"/>
              <a:gd name="connsiteY24" fmla="*/ 813911 h 930914"/>
              <a:gd name="connsiteX25" fmla="*/ 0 w 5113020"/>
              <a:gd name="connsiteY25" fmla="*/ 815340 h 930914"/>
              <a:gd name="connsiteX26" fmla="*/ 973455 w 5113020"/>
              <a:gd name="connsiteY26" fmla="*/ 671827 h 930914"/>
              <a:gd name="connsiteX27" fmla="*/ 933927 w 5113020"/>
              <a:gd name="connsiteY27" fmla="*/ 749935 h 930914"/>
              <a:gd name="connsiteX28" fmla="*/ 3834765 w 5113020"/>
              <a:gd name="connsiteY28" fmla="*/ 781367 h 930914"/>
              <a:gd name="connsiteX29" fmla="*/ 3834765 w 5113020"/>
              <a:gd name="connsiteY29" fmla="*/ 679447 h 930914"/>
              <a:gd name="connsiteX30" fmla="*/ 643891 w 5113020"/>
              <a:gd name="connsiteY30" fmla="*/ 696752 h 930914"/>
              <a:gd name="connsiteX31" fmla="*/ 639128 w 5113020"/>
              <a:gd name="connsiteY31" fmla="*/ 135893 h 930914"/>
              <a:gd name="connsiteX32" fmla="*/ 4473893 w 5113020"/>
              <a:gd name="connsiteY32" fmla="*/ 135893 h 930914"/>
              <a:gd name="connsiteX33" fmla="*/ 4473893 w 5113020"/>
              <a:gd name="connsiteY33" fmla="*/ 713420 h 930914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3834765 w 5113020"/>
              <a:gd name="connsiteY28" fmla="*/ 781367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3834765 w 5113020"/>
              <a:gd name="connsiteY14" fmla="*/ 781367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49090 w 5113020"/>
              <a:gd name="connsiteY28" fmla="*/ 783748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4160996 w 5113020"/>
              <a:gd name="connsiteY14" fmla="*/ 786130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49090 w 5113020"/>
              <a:gd name="connsiteY28" fmla="*/ 783748 h 820896"/>
              <a:gd name="connsiteX29" fmla="*/ 3834765 w 5113020"/>
              <a:gd name="connsiteY29" fmla="*/ 679447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4160996 w 5113020"/>
              <a:gd name="connsiteY14" fmla="*/ 786130 h 820896"/>
              <a:gd name="connsiteX15" fmla="*/ 3994547 w 5113020"/>
              <a:gd name="connsiteY15" fmla="*/ 747394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49090 w 5113020"/>
              <a:gd name="connsiteY28" fmla="*/ 78374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4160996 w 5113020"/>
              <a:gd name="connsiteY14" fmla="*/ 786130 h 820896"/>
              <a:gd name="connsiteX15" fmla="*/ 4216003 w 5113020"/>
              <a:gd name="connsiteY15" fmla="*/ 775969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49090 w 5113020"/>
              <a:gd name="connsiteY28" fmla="*/ 78374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4160996 w 5113020"/>
              <a:gd name="connsiteY14" fmla="*/ 786130 h 820896"/>
              <a:gd name="connsiteX15" fmla="*/ 4216003 w 5113020"/>
              <a:gd name="connsiteY15" fmla="*/ 775969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4160996 w 5113020"/>
              <a:gd name="connsiteY14" fmla="*/ 786130 h 820896"/>
              <a:gd name="connsiteX15" fmla="*/ 4230291 w 5113020"/>
              <a:gd name="connsiteY15" fmla="*/ 780732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4160996 w 5113020"/>
              <a:gd name="connsiteY14" fmla="*/ 786130 h 820896"/>
              <a:gd name="connsiteX15" fmla="*/ 4230291 w 5113020"/>
              <a:gd name="connsiteY15" fmla="*/ 780732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3994547 w 5113020"/>
              <a:gd name="connsiteY13" fmla="*/ 815340 h 820896"/>
              <a:gd name="connsiteX14" fmla="*/ 4163377 w 5113020"/>
              <a:gd name="connsiteY14" fmla="*/ 798036 h 820896"/>
              <a:gd name="connsiteX15" fmla="*/ 4230291 w 5113020"/>
              <a:gd name="connsiteY15" fmla="*/ 780732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30291 w 5113020"/>
              <a:gd name="connsiteY15" fmla="*/ 780732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30291 w 5113020"/>
              <a:gd name="connsiteY15" fmla="*/ 780732 h 820896"/>
              <a:gd name="connsiteX16" fmla="*/ 4314111 w 5113020"/>
              <a:gd name="connsiteY16" fmla="*/ 747394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30291 w 5113020"/>
              <a:gd name="connsiteY15" fmla="*/ 780732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14111 w 5113020"/>
              <a:gd name="connsiteY9" fmla="*/ 747394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20766 w 5113020"/>
              <a:gd name="connsiteY15" fmla="*/ 778351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3994547 w 5113020"/>
              <a:gd name="connsiteY8" fmla="*/ 747394 h 820896"/>
              <a:gd name="connsiteX9" fmla="*/ 4328398 w 5113020"/>
              <a:gd name="connsiteY9" fmla="*/ 756919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20766 w 5113020"/>
              <a:gd name="connsiteY15" fmla="*/ 778351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3834765 w 5113020"/>
              <a:gd name="connsiteY7" fmla="*/ 781367 h 820896"/>
              <a:gd name="connsiteX8" fmla="*/ 4223147 w 5113020"/>
              <a:gd name="connsiteY8" fmla="*/ 783112 h 820896"/>
              <a:gd name="connsiteX9" fmla="*/ 4328398 w 5113020"/>
              <a:gd name="connsiteY9" fmla="*/ 756919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3834765 w 5113020"/>
              <a:gd name="connsiteY13" fmla="*/ 781367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20766 w 5113020"/>
              <a:gd name="connsiteY15" fmla="*/ 778351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5759 w 5113020"/>
              <a:gd name="connsiteY7" fmla="*/ 814705 h 820896"/>
              <a:gd name="connsiteX8" fmla="*/ 4223147 w 5113020"/>
              <a:gd name="connsiteY8" fmla="*/ 783112 h 820896"/>
              <a:gd name="connsiteX9" fmla="*/ 4328398 w 5113020"/>
              <a:gd name="connsiteY9" fmla="*/ 756919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3834765 w 5113020"/>
              <a:gd name="connsiteY12" fmla="*/ 679447 h 820896"/>
              <a:gd name="connsiteX13" fmla="*/ 4165759 w 5113020"/>
              <a:gd name="connsiteY13" fmla="*/ 81470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20766 w 5113020"/>
              <a:gd name="connsiteY15" fmla="*/ 778351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3834765 w 5113020"/>
              <a:gd name="connsiteY11" fmla="*/ 781367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5759 w 5113020"/>
              <a:gd name="connsiteY7" fmla="*/ 814705 h 820896"/>
              <a:gd name="connsiteX8" fmla="*/ 4223147 w 5113020"/>
              <a:gd name="connsiteY8" fmla="*/ 783112 h 820896"/>
              <a:gd name="connsiteX9" fmla="*/ 4328398 w 5113020"/>
              <a:gd name="connsiteY9" fmla="*/ 756919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5759 w 5113020"/>
              <a:gd name="connsiteY13" fmla="*/ 81470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20766 w 5113020"/>
              <a:gd name="connsiteY15" fmla="*/ 778351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3994547 w 5113020"/>
              <a:gd name="connsiteY10" fmla="*/ 747394 h 820896"/>
              <a:gd name="connsiteX11" fmla="*/ 4165759 w 5113020"/>
              <a:gd name="connsiteY11" fmla="*/ 807561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5759 w 5113020"/>
              <a:gd name="connsiteY7" fmla="*/ 814705 h 820896"/>
              <a:gd name="connsiteX8" fmla="*/ 4223147 w 5113020"/>
              <a:gd name="connsiteY8" fmla="*/ 783112 h 820896"/>
              <a:gd name="connsiteX9" fmla="*/ 4328398 w 5113020"/>
              <a:gd name="connsiteY9" fmla="*/ 756919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5759 w 5113020"/>
              <a:gd name="connsiteY13" fmla="*/ 81470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20766 w 5113020"/>
              <a:gd name="connsiteY15" fmla="*/ 778351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3994547 w 5113020"/>
              <a:gd name="connsiteY12" fmla="*/ 815340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5759 w 5113020"/>
              <a:gd name="connsiteY7" fmla="*/ 814705 h 820896"/>
              <a:gd name="connsiteX8" fmla="*/ 4223147 w 5113020"/>
              <a:gd name="connsiteY8" fmla="*/ 783112 h 820896"/>
              <a:gd name="connsiteX9" fmla="*/ 4328398 w 5113020"/>
              <a:gd name="connsiteY9" fmla="*/ 756919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5759 w 5113020"/>
              <a:gd name="connsiteY13" fmla="*/ 81470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20766 w 5113020"/>
              <a:gd name="connsiteY15" fmla="*/ 778351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5759 w 5113020"/>
              <a:gd name="connsiteY7" fmla="*/ 814705 h 820896"/>
              <a:gd name="connsiteX8" fmla="*/ 4223147 w 5113020"/>
              <a:gd name="connsiteY8" fmla="*/ 783112 h 820896"/>
              <a:gd name="connsiteX9" fmla="*/ 4328398 w 5113020"/>
              <a:gd name="connsiteY9" fmla="*/ 756919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5759 w 5113020"/>
              <a:gd name="connsiteY13" fmla="*/ 81470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20766 w 5113020"/>
              <a:gd name="connsiteY15" fmla="*/ 778351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2764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5759 w 5113020"/>
              <a:gd name="connsiteY7" fmla="*/ 814705 h 820896"/>
              <a:gd name="connsiteX8" fmla="*/ 4223147 w 5113020"/>
              <a:gd name="connsiteY8" fmla="*/ 783112 h 820896"/>
              <a:gd name="connsiteX9" fmla="*/ 4328398 w 5113020"/>
              <a:gd name="connsiteY9" fmla="*/ 756919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5759 w 5113020"/>
              <a:gd name="connsiteY13" fmla="*/ 81470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20766 w 5113020"/>
              <a:gd name="connsiteY15" fmla="*/ 778351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5759 w 5113020"/>
              <a:gd name="connsiteY7" fmla="*/ 814705 h 820896"/>
              <a:gd name="connsiteX8" fmla="*/ 4223147 w 5113020"/>
              <a:gd name="connsiteY8" fmla="*/ 783112 h 820896"/>
              <a:gd name="connsiteX9" fmla="*/ 4328398 w 5113020"/>
              <a:gd name="connsiteY9" fmla="*/ 756919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5759 w 5113020"/>
              <a:gd name="connsiteY13" fmla="*/ 81470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35054 w 5113020"/>
              <a:gd name="connsiteY15" fmla="*/ 792638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5759 w 5113020"/>
              <a:gd name="connsiteY7" fmla="*/ 814705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5759 w 5113020"/>
              <a:gd name="connsiteY13" fmla="*/ 81470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35054 w 5113020"/>
              <a:gd name="connsiteY15" fmla="*/ 792638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5759 w 5113020"/>
              <a:gd name="connsiteY7" fmla="*/ 814705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5759 w 5113020"/>
              <a:gd name="connsiteY13" fmla="*/ 81470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35054 w 5113020"/>
              <a:gd name="connsiteY15" fmla="*/ 792638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44578 w 5113020"/>
              <a:gd name="connsiteY13" fmla="*/ 805815 h 820896"/>
              <a:gd name="connsiteX14" fmla="*/ 4163377 w 5113020"/>
              <a:gd name="connsiteY14" fmla="*/ 798036 h 820896"/>
              <a:gd name="connsiteX15" fmla="*/ 4235054 w 5113020"/>
              <a:gd name="connsiteY15" fmla="*/ 792638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63377 w 5113020"/>
              <a:gd name="connsiteY14" fmla="*/ 798036 h 820896"/>
              <a:gd name="connsiteX15" fmla="*/ 4235054 w 5113020"/>
              <a:gd name="connsiteY15" fmla="*/ 792638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63377 w 5113020"/>
              <a:gd name="connsiteY14" fmla="*/ 798036 h 820896"/>
              <a:gd name="connsiteX15" fmla="*/ 4235054 w 5113020"/>
              <a:gd name="connsiteY15" fmla="*/ 792638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63377 w 5113020"/>
              <a:gd name="connsiteY14" fmla="*/ 798036 h 820896"/>
              <a:gd name="connsiteX15" fmla="*/ 4238089 w 5113020"/>
              <a:gd name="connsiteY15" fmla="*/ 809860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63377 w 5113020"/>
              <a:gd name="connsiteY14" fmla="*/ 798036 h 820896"/>
              <a:gd name="connsiteX15" fmla="*/ 4235054 w 5113020"/>
              <a:gd name="connsiteY15" fmla="*/ 784028 h 820896"/>
              <a:gd name="connsiteX16" fmla="*/ 4314111 w 5113020"/>
              <a:gd name="connsiteY16" fmla="*/ 761681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63377 w 5113020"/>
              <a:gd name="connsiteY14" fmla="*/ 798036 h 820896"/>
              <a:gd name="connsiteX15" fmla="*/ 4235054 w 5113020"/>
              <a:gd name="connsiteY15" fmla="*/ 784028 h 820896"/>
              <a:gd name="connsiteX16" fmla="*/ 4335358 w 5113020"/>
              <a:gd name="connsiteY16" fmla="*/ 757376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53852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63377 w 5113020"/>
              <a:gd name="connsiteY14" fmla="*/ 798036 h 820896"/>
              <a:gd name="connsiteX15" fmla="*/ 4235054 w 5113020"/>
              <a:gd name="connsiteY15" fmla="*/ 784028 h 820896"/>
              <a:gd name="connsiteX16" fmla="*/ 4335358 w 5113020"/>
              <a:gd name="connsiteY16" fmla="*/ 757376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205450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84622 w 5113020"/>
              <a:gd name="connsiteY14" fmla="*/ 806645 h 820896"/>
              <a:gd name="connsiteX15" fmla="*/ 4235054 w 5113020"/>
              <a:gd name="connsiteY15" fmla="*/ 784028 h 820896"/>
              <a:gd name="connsiteX16" fmla="*/ 4335358 w 5113020"/>
              <a:gd name="connsiteY16" fmla="*/ 757376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205450 w 5113020"/>
              <a:gd name="connsiteY28" fmla="*/ 802798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45852"/>
              <a:gd name="connsiteX1" fmla="*/ 908923 w 5113020"/>
              <a:gd name="connsiteY1" fmla="*/ 815340 h 845852"/>
              <a:gd name="connsiteX2" fmla="*/ 879634 w 5113020"/>
              <a:gd name="connsiteY2" fmla="*/ 811847 h 845852"/>
              <a:gd name="connsiteX3" fmla="*/ 882729 w 5113020"/>
              <a:gd name="connsiteY3" fmla="*/ 815022 h 845852"/>
              <a:gd name="connsiteX4" fmla="*/ 784621 w 5113020"/>
              <a:gd name="connsiteY4" fmla="*/ 771207 h 845852"/>
              <a:gd name="connsiteX5" fmla="*/ 639127 w 5113020"/>
              <a:gd name="connsiteY5" fmla="*/ 713421 h 845852"/>
              <a:gd name="connsiteX6" fmla="*/ 798909 w 5113020"/>
              <a:gd name="connsiteY6" fmla="*/ 679448 h 845852"/>
              <a:gd name="connsiteX7" fmla="*/ 4314111 w 5113020"/>
              <a:gd name="connsiteY7" fmla="*/ 679447 h 845852"/>
              <a:gd name="connsiteX8" fmla="*/ 4473893 w 5113020"/>
              <a:gd name="connsiteY8" fmla="*/ 713420 h 845852"/>
              <a:gd name="connsiteX9" fmla="*/ 4314111 w 5113020"/>
              <a:gd name="connsiteY9" fmla="*/ 747393 h 845852"/>
              <a:gd name="connsiteX10" fmla="*/ 4049316 w 5113020"/>
              <a:gd name="connsiteY10" fmla="*/ 680719 h 845852"/>
              <a:gd name="connsiteX11" fmla="*/ 4165759 w 5113020"/>
              <a:gd name="connsiteY11" fmla="*/ 807561 h 845852"/>
              <a:gd name="connsiteX12" fmla="*/ 4249341 w 5113020"/>
              <a:gd name="connsiteY12" fmla="*/ 808196 h 845852"/>
              <a:gd name="connsiteX13" fmla="*/ 5113020 w 5113020"/>
              <a:gd name="connsiteY13" fmla="*/ 815340 h 845852"/>
              <a:gd name="connsiteX14" fmla="*/ 4717733 w 5113020"/>
              <a:gd name="connsiteY14" fmla="*/ 490856 h 845852"/>
              <a:gd name="connsiteX15" fmla="*/ 5113020 w 5113020"/>
              <a:gd name="connsiteY15" fmla="*/ 135893 h 845852"/>
              <a:gd name="connsiteX16" fmla="*/ 4473893 w 5113020"/>
              <a:gd name="connsiteY16" fmla="*/ 135893 h 845852"/>
              <a:gd name="connsiteX17" fmla="*/ 4473893 w 5113020"/>
              <a:gd name="connsiteY17" fmla="*/ 33973 h 845852"/>
              <a:gd name="connsiteX18" fmla="*/ 4314111 w 5113020"/>
              <a:gd name="connsiteY18" fmla="*/ 0 h 845852"/>
              <a:gd name="connsiteX19" fmla="*/ 798909 w 5113020"/>
              <a:gd name="connsiteY19" fmla="*/ 0 h 845852"/>
              <a:gd name="connsiteX20" fmla="*/ 639127 w 5113020"/>
              <a:gd name="connsiteY20" fmla="*/ 33973 h 845852"/>
              <a:gd name="connsiteX21" fmla="*/ 639128 w 5113020"/>
              <a:gd name="connsiteY21" fmla="*/ 135893 h 845852"/>
              <a:gd name="connsiteX22" fmla="*/ 0 w 5113020"/>
              <a:gd name="connsiteY22" fmla="*/ 135893 h 845852"/>
              <a:gd name="connsiteX23" fmla="*/ 418148 w 5113020"/>
              <a:gd name="connsiteY23" fmla="*/ 483236 h 845852"/>
              <a:gd name="connsiteX24" fmla="*/ 0 w 5113020"/>
              <a:gd name="connsiteY24" fmla="*/ 815340 h 845852"/>
              <a:gd name="connsiteX0" fmla="*/ 896302 w 5113020"/>
              <a:gd name="connsiteY0" fmla="*/ 820896 h 845852"/>
              <a:gd name="connsiteX1" fmla="*/ 895588 w 5113020"/>
              <a:gd name="connsiteY1" fmla="*/ 818832 h 845852"/>
              <a:gd name="connsiteX2" fmla="*/ 791766 w 5113020"/>
              <a:gd name="connsiteY2" fmla="*/ 768826 h 845852"/>
              <a:gd name="connsiteX3" fmla="*/ 639127 w 5113020"/>
              <a:gd name="connsiteY3" fmla="*/ 713421 h 845852"/>
              <a:gd name="connsiteX4" fmla="*/ 798909 w 5113020"/>
              <a:gd name="connsiteY4" fmla="*/ 679448 h 845852"/>
              <a:gd name="connsiteX5" fmla="*/ 950595 w 5113020"/>
              <a:gd name="connsiteY5" fmla="*/ 671827 h 845852"/>
              <a:gd name="connsiteX6" fmla="*/ 896302 w 5113020"/>
              <a:gd name="connsiteY6" fmla="*/ 820896 h 845852"/>
              <a:gd name="connsiteX7" fmla="*/ 4160996 w 5113020"/>
              <a:gd name="connsiteY7" fmla="*/ 809943 h 845852"/>
              <a:gd name="connsiteX8" fmla="*/ 4223147 w 5113020"/>
              <a:gd name="connsiteY8" fmla="*/ 783112 h 845852"/>
              <a:gd name="connsiteX9" fmla="*/ 4399835 w 5113020"/>
              <a:gd name="connsiteY9" fmla="*/ 742632 h 845852"/>
              <a:gd name="connsiteX10" fmla="*/ 4473893 w 5113020"/>
              <a:gd name="connsiteY10" fmla="*/ 713421 h 845852"/>
              <a:gd name="connsiteX11" fmla="*/ 4314111 w 5113020"/>
              <a:gd name="connsiteY11" fmla="*/ 679448 h 845852"/>
              <a:gd name="connsiteX12" fmla="*/ 4027647 w 5113020"/>
              <a:gd name="connsiteY12" fmla="*/ 686591 h 845852"/>
              <a:gd name="connsiteX13" fmla="*/ 4160996 w 5113020"/>
              <a:gd name="connsiteY13" fmla="*/ 809943 h 845852"/>
              <a:gd name="connsiteX0" fmla="*/ 0 w 5113020"/>
              <a:gd name="connsiteY0" fmla="*/ 815340 h 845852"/>
              <a:gd name="connsiteX1" fmla="*/ 410528 w 5113020"/>
              <a:gd name="connsiteY1" fmla="*/ 490856 h 845852"/>
              <a:gd name="connsiteX2" fmla="*/ 0 w 5113020"/>
              <a:gd name="connsiteY2" fmla="*/ 135893 h 845852"/>
              <a:gd name="connsiteX3" fmla="*/ 639128 w 5113020"/>
              <a:gd name="connsiteY3" fmla="*/ 135893 h 845852"/>
              <a:gd name="connsiteX4" fmla="*/ 639128 w 5113020"/>
              <a:gd name="connsiteY4" fmla="*/ 33973 h 845852"/>
              <a:gd name="connsiteX5" fmla="*/ 798910 w 5113020"/>
              <a:gd name="connsiteY5" fmla="*/ 0 h 845852"/>
              <a:gd name="connsiteX6" fmla="*/ 4314111 w 5113020"/>
              <a:gd name="connsiteY6" fmla="*/ 0 h 845852"/>
              <a:gd name="connsiteX7" fmla="*/ 4473893 w 5113020"/>
              <a:gd name="connsiteY7" fmla="*/ 33973 h 845852"/>
              <a:gd name="connsiteX8" fmla="*/ 4473893 w 5113020"/>
              <a:gd name="connsiteY8" fmla="*/ 135893 h 845852"/>
              <a:gd name="connsiteX9" fmla="*/ 4473893 w 5113020"/>
              <a:gd name="connsiteY9" fmla="*/ 135893 h 845852"/>
              <a:gd name="connsiteX10" fmla="*/ 5113020 w 5113020"/>
              <a:gd name="connsiteY10" fmla="*/ 135893 h 845852"/>
              <a:gd name="connsiteX11" fmla="*/ 4710113 w 5113020"/>
              <a:gd name="connsiteY11" fmla="*/ 490856 h 845852"/>
              <a:gd name="connsiteX12" fmla="*/ 5113020 w 5113020"/>
              <a:gd name="connsiteY12" fmla="*/ 815340 h 845852"/>
              <a:gd name="connsiteX13" fmla="*/ 4165996 w 5113020"/>
              <a:gd name="connsiteY13" fmla="*/ 798671 h 845852"/>
              <a:gd name="connsiteX14" fmla="*/ 4184622 w 5113020"/>
              <a:gd name="connsiteY14" fmla="*/ 806645 h 845852"/>
              <a:gd name="connsiteX15" fmla="*/ 4235054 w 5113020"/>
              <a:gd name="connsiteY15" fmla="*/ 784028 h 845852"/>
              <a:gd name="connsiteX16" fmla="*/ 4335358 w 5113020"/>
              <a:gd name="connsiteY16" fmla="*/ 757376 h 845852"/>
              <a:gd name="connsiteX17" fmla="*/ 4473893 w 5113020"/>
              <a:gd name="connsiteY17" fmla="*/ 713421 h 845852"/>
              <a:gd name="connsiteX18" fmla="*/ 4314111 w 5113020"/>
              <a:gd name="connsiteY18" fmla="*/ 679448 h 845852"/>
              <a:gd name="connsiteX19" fmla="*/ 798909 w 5113020"/>
              <a:gd name="connsiteY19" fmla="*/ 679447 h 845852"/>
              <a:gd name="connsiteX20" fmla="*/ 639127 w 5113020"/>
              <a:gd name="connsiteY20" fmla="*/ 713420 h 845852"/>
              <a:gd name="connsiteX21" fmla="*/ 784622 w 5113020"/>
              <a:gd name="connsiteY21" fmla="*/ 768824 h 845852"/>
              <a:gd name="connsiteX22" fmla="*/ 882253 w 5113020"/>
              <a:gd name="connsiteY22" fmla="*/ 808354 h 845852"/>
              <a:gd name="connsiteX23" fmla="*/ 881539 w 5113020"/>
              <a:gd name="connsiteY23" fmla="*/ 807084 h 845852"/>
              <a:gd name="connsiteX24" fmla="*/ 806529 w 5113020"/>
              <a:gd name="connsiteY24" fmla="*/ 813911 h 845852"/>
              <a:gd name="connsiteX25" fmla="*/ 0 w 5113020"/>
              <a:gd name="connsiteY25" fmla="*/ 815340 h 845852"/>
              <a:gd name="connsiteX26" fmla="*/ 973455 w 5113020"/>
              <a:gd name="connsiteY26" fmla="*/ 671827 h 845852"/>
              <a:gd name="connsiteX27" fmla="*/ 933927 w 5113020"/>
              <a:gd name="connsiteY27" fmla="*/ 749935 h 845852"/>
              <a:gd name="connsiteX28" fmla="*/ 4184204 w 5113020"/>
              <a:gd name="connsiteY28" fmla="*/ 845852 h 845852"/>
              <a:gd name="connsiteX29" fmla="*/ 4008596 w 5113020"/>
              <a:gd name="connsiteY29" fmla="*/ 681828 h 845852"/>
              <a:gd name="connsiteX30" fmla="*/ 643891 w 5113020"/>
              <a:gd name="connsiteY30" fmla="*/ 696752 h 845852"/>
              <a:gd name="connsiteX31" fmla="*/ 639128 w 5113020"/>
              <a:gd name="connsiteY31" fmla="*/ 135893 h 845852"/>
              <a:gd name="connsiteX32" fmla="*/ 4473893 w 5113020"/>
              <a:gd name="connsiteY32" fmla="*/ 135893 h 845852"/>
              <a:gd name="connsiteX33" fmla="*/ 4473893 w 5113020"/>
              <a:gd name="connsiteY33" fmla="*/ 713420 h 845852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3147 w 5113020"/>
              <a:gd name="connsiteY8" fmla="*/ 783112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84622 w 5113020"/>
              <a:gd name="connsiteY14" fmla="*/ 806645 h 820896"/>
              <a:gd name="connsiteX15" fmla="*/ 4235054 w 5113020"/>
              <a:gd name="connsiteY15" fmla="*/ 784028 h 820896"/>
              <a:gd name="connsiteX16" fmla="*/ 4335358 w 5113020"/>
              <a:gd name="connsiteY16" fmla="*/ 757376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46962 w 5113020"/>
              <a:gd name="connsiteY28" fmla="*/ 806727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14111 w 5113020"/>
              <a:gd name="connsiteY9" fmla="*/ 747393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84622 w 5113020"/>
              <a:gd name="connsiteY14" fmla="*/ 806645 h 820896"/>
              <a:gd name="connsiteX15" fmla="*/ 4235054 w 5113020"/>
              <a:gd name="connsiteY15" fmla="*/ 784028 h 820896"/>
              <a:gd name="connsiteX16" fmla="*/ 4335358 w 5113020"/>
              <a:gd name="connsiteY16" fmla="*/ 757376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46962 w 5113020"/>
              <a:gd name="connsiteY28" fmla="*/ 806727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84622 w 5113020"/>
              <a:gd name="connsiteY14" fmla="*/ 806645 h 820896"/>
              <a:gd name="connsiteX15" fmla="*/ 4235054 w 5113020"/>
              <a:gd name="connsiteY15" fmla="*/ 784028 h 820896"/>
              <a:gd name="connsiteX16" fmla="*/ 4335358 w 5113020"/>
              <a:gd name="connsiteY16" fmla="*/ 757376 h 820896"/>
              <a:gd name="connsiteX17" fmla="*/ 4473893 w 5113020"/>
              <a:gd name="connsiteY17" fmla="*/ 713421 h 820896"/>
              <a:gd name="connsiteX18" fmla="*/ 4314111 w 5113020"/>
              <a:gd name="connsiteY18" fmla="*/ 679448 h 820896"/>
              <a:gd name="connsiteX19" fmla="*/ 798909 w 5113020"/>
              <a:gd name="connsiteY19" fmla="*/ 679447 h 820896"/>
              <a:gd name="connsiteX20" fmla="*/ 639127 w 5113020"/>
              <a:gd name="connsiteY20" fmla="*/ 713420 h 820896"/>
              <a:gd name="connsiteX21" fmla="*/ 784622 w 5113020"/>
              <a:gd name="connsiteY21" fmla="*/ 768824 h 820896"/>
              <a:gd name="connsiteX22" fmla="*/ 882253 w 5113020"/>
              <a:gd name="connsiteY22" fmla="*/ 808354 h 820896"/>
              <a:gd name="connsiteX23" fmla="*/ 881539 w 5113020"/>
              <a:gd name="connsiteY23" fmla="*/ 807084 h 820896"/>
              <a:gd name="connsiteX24" fmla="*/ 806529 w 5113020"/>
              <a:gd name="connsiteY24" fmla="*/ 813911 h 820896"/>
              <a:gd name="connsiteX25" fmla="*/ 0 w 5113020"/>
              <a:gd name="connsiteY25" fmla="*/ 815340 h 820896"/>
              <a:gd name="connsiteX26" fmla="*/ 973455 w 5113020"/>
              <a:gd name="connsiteY26" fmla="*/ 671827 h 820896"/>
              <a:gd name="connsiteX27" fmla="*/ 933927 w 5113020"/>
              <a:gd name="connsiteY27" fmla="*/ 749935 h 820896"/>
              <a:gd name="connsiteX28" fmla="*/ 4146962 w 5113020"/>
              <a:gd name="connsiteY28" fmla="*/ 806727 h 820896"/>
              <a:gd name="connsiteX29" fmla="*/ 4008596 w 5113020"/>
              <a:gd name="connsiteY29" fmla="*/ 681828 h 820896"/>
              <a:gd name="connsiteX30" fmla="*/ 643891 w 5113020"/>
              <a:gd name="connsiteY30" fmla="*/ 696752 h 820896"/>
              <a:gd name="connsiteX31" fmla="*/ 639128 w 5113020"/>
              <a:gd name="connsiteY31" fmla="*/ 135893 h 820896"/>
              <a:gd name="connsiteX32" fmla="*/ 4473893 w 5113020"/>
              <a:gd name="connsiteY32" fmla="*/ 135893 h 820896"/>
              <a:gd name="connsiteX33" fmla="*/ 4473893 w 5113020"/>
              <a:gd name="connsiteY33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25201 w 5113020"/>
              <a:gd name="connsiteY14" fmla="*/ 806213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46962 w 5113020"/>
              <a:gd name="connsiteY29" fmla="*/ 80672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176928 w 5113020"/>
              <a:gd name="connsiteY14" fmla="*/ 803767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46962 w 5113020"/>
              <a:gd name="connsiteY29" fmla="*/ 80672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299002 w 5113020"/>
              <a:gd name="connsiteY14" fmla="*/ 811102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46962 w 5113020"/>
              <a:gd name="connsiteY29" fmla="*/ 80672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798671 h 820896"/>
              <a:gd name="connsiteX14" fmla="*/ 4464526 w 5113020"/>
              <a:gd name="connsiteY14" fmla="*/ 803767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46962 w 5113020"/>
              <a:gd name="connsiteY29" fmla="*/ 80672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810898 h 820896"/>
              <a:gd name="connsiteX14" fmla="*/ 4464526 w 5113020"/>
              <a:gd name="connsiteY14" fmla="*/ 803767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46962 w 5113020"/>
              <a:gd name="connsiteY29" fmla="*/ 80672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165996 w 5113020"/>
              <a:gd name="connsiteY13" fmla="*/ 810898 h 820896"/>
              <a:gd name="connsiteX14" fmla="*/ 4464526 w 5113020"/>
              <a:gd name="connsiteY14" fmla="*/ 803767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34548 w 5113020"/>
              <a:gd name="connsiteY29" fmla="*/ 81161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6 w 5113020"/>
              <a:gd name="connsiteY7" fmla="*/ 809943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6 w 5113020"/>
              <a:gd name="connsiteY13" fmla="*/ 809943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07377 w 5113020"/>
              <a:gd name="connsiteY13" fmla="*/ 815788 h 820896"/>
              <a:gd name="connsiteX14" fmla="*/ 4464526 w 5113020"/>
              <a:gd name="connsiteY14" fmla="*/ 803767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34548 w 5113020"/>
              <a:gd name="connsiteY29" fmla="*/ 81161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4615"/>
              <a:gd name="connsiteX1" fmla="*/ 908923 w 5113020"/>
              <a:gd name="connsiteY1" fmla="*/ 815340 h 824615"/>
              <a:gd name="connsiteX2" fmla="*/ 879634 w 5113020"/>
              <a:gd name="connsiteY2" fmla="*/ 811847 h 824615"/>
              <a:gd name="connsiteX3" fmla="*/ 882729 w 5113020"/>
              <a:gd name="connsiteY3" fmla="*/ 815022 h 824615"/>
              <a:gd name="connsiteX4" fmla="*/ 784621 w 5113020"/>
              <a:gd name="connsiteY4" fmla="*/ 771207 h 824615"/>
              <a:gd name="connsiteX5" fmla="*/ 639127 w 5113020"/>
              <a:gd name="connsiteY5" fmla="*/ 713421 h 824615"/>
              <a:gd name="connsiteX6" fmla="*/ 798909 w 5113020"/>
              <a:gd name="connsiteY6" fmla="*/ 679448 h 824615"/>
              <a:gd name="connsiteX7" fmla="*/ 4314111 w 5113020"/>
              <a:gd name="connsiteY7" fmla="*/ 679447 h 824615"/>
              <a:gd name="connsiteX8" fmla="*/ 4473893 w 5113020"/>
              <a:gd name="connsiteY8" fmla="*/ 713420 h 824615"/>
              <a:gd name="connsiteX9" fmla="*/ 4326526 w 5113020"/>
              <a:gd name="connsiteY9" fmla="*/ 744946 h 824615"/>
              <a:gd name="connsiteX10" fmla="*/ 4049316 w 5113020"/>
              <a:gd name="connsiteY10" fmla="*/ 680719 h 824615"/>
              <a:gd name="connsiteX11" fmla="*/ 4165759 w 5113020"/>
              <a:gd name="connsiteY11" fmla="*/ 807561 h 824615"/>
              <a:gd name="connsiteX12" fmla="*/ 4249341 w 5113020"/>
              <a:gd name="connsiteY12" fmla="*/ 808196 h 824615"/>
              <a:gd name="connsiteX13" fmla="*/ 5113020 w 5113020"/>
              <a:gd name="connsiteY13" fmla="*/ 815340 h 824615"/>
              <a:gd name="connsiteX14" fmla="*/ 4717733 w 5113020"/>
              <a:gd name="connsiteY14" fmla="*/ 490856 h 824615"/>
              <a:gd name="connsiteX15" fmla="*/ 5113020 w 5113020"/>
              <a:gd name="connsiteY15" fmla="*/ 135893 h 824615"/>
              <a:gd name="connsiteX16" fmla="*/ 4473893 w 5113020"/>
              <a:gd name="connsiteY16" fmla="*/ 135893 h 824615"/>
              <a:gd name="connsiteX17" fmla="*/ 4473893 w 5113020"/>
              <a:gd name="connsiteY17" fmla="*/ 33973 h 824615"/>
              <a:gd name="connsiteX18" fmla="*/ 4314111 w 5113020"/>
              <a:gd name="connsiteY18" fmla="*/ 0 h 824615"/>
              <a:gd name="connsiteX19" fmla="*/ 798909 w 5113020"/>
              <a:gd name="connsiteY19" fmla="*/ 0 h 824615"/>
              <a:gd name="connsiteX20" fmla="*/ 639127 w 5113020"/>
              <a:gd name="connsiteY20" fmla="*/ 33973 h 824615"/>
              <a:gd name="connsiteX21" fmla="*/ 639128 w 5113020"/>
              <a:gd name="connsiteY21" fmla="*/ 135893 h 824615"/>
              <a:gd name="connsiteX22" fmla="*/ 0 w 5113020"/>
              <a:gd name="connsiteY22" fmla="*/ 135893 h 824615"/>
              <a:gd name="connsiteX23" fmla="*/ 418148 w 5113020"/>
              <a:gd name="connsiteY23" fmla="*/ 483236 h 824615"/>
              <a:gd name="connsiteX24" fmla="*/ 0 w 5113020"/>
              <a:gd name="connsiteY24" fmla="*/ 815340 h 824615"/>
              <a:gd name="connsiteX0" fmla="*/ 896302 w 5113020"/>
              <a:gd name="connsiteY0" fmla="*/ 820896 h 824615"/>
              <a:gd name="connsiteX1" fmla="*/ 895588 w 5113020"/>
              <a:gd name="connsiteY1" fmla="*/ 818832 h 824615"/>
              <a:gd name="connsiteX2" fmla="*/ 791766 w 5113020"/>
              <a:gd name="connsiteY2" fmla="*/ 768826 h 824615"/>
              <a:gd name="connsiteX3" fmla="*/ 639127 w 5113020"/>
              <a:gd name="connsiteY3" fmla="*/ 713421 h 824615"/>
              <a:gd name="connsiteX4" fmla="*/ 798909 w 5113020"/>
              <a:gd name="connsiteY4" fmla="*/ 679448 h 824615"/>
              <a:gd name="connsiteX5" fmla="*/ 950595 w 5113020"/>
              <a:gd name="connsiteY5" fmla="*/ 671827 h 824615"/>
              <a:gd name="connsiteX6" fmla="*/ 896302 w 5113020"/>
              <a:gd name="connsiteY6" fmla="*/ 820896 h 824615"/>
              <a:gd name="connsiteX7" fmla="*/ 4152720 w 5113020"/>
              <a:gd name="connsiteY7" fmla="*/ 824615 h 824615"/>
              <a:gd name="connsiteX8" fmla="*/ 4225217 w 5113020"/>
              <a:gd name="connsiteY8" fmla="*/ 797784 h 824615"/>
              <a:gd name="connsiteX9" fmla="*/ 4399835 w 5113020"/>
              <a:gd name="connsiteY9" fmla="*/ 742632 h 824615"/>
              <a:gd name="connsiteX10" fmla="*/ 4473893 w 5113020"/>
              <a:gd name="connsiteY10" fmla="*/ 713421 h 824615"/>
              <a:gd name="connsiteX11" fmla="*/ 4314111 w 5113020"/>
              <a:gd name="connsiteY11" fmla="*/ 679448 h 824615"/>
              <a:gd name="connsiteX12" fmla="*/ 4027647 w 5113020"/>
              <a:gd name="connsiteY12" fmla="*/ 686591 h 824615"/>
              <a:gd name="connsiteX13" fmla="*/ 4152720 w 5113020"/>
              <a:gd name="connsiteY13" fmla="*/ 824615 h 824615"/>
              <a:gd name="connsiteX0" fmla="*/ 0 w 5113020"/>
              <a:gd name="connsiteY0" fmla="*/ 815340 h 824615"/>
              <a:gd name="connsiteX1" fmla="*/ 410528 w 5113020"/>
              <a:gd name="connsiteY1" fmla="*/ 490856 h 824615"/>
              <a:gd name="connsiteX2" fmla="*/ 0 w 5113020"/>
              <a:gd name="connsiteY2" fmla="*/ 135893 h 824615"/>
              <a:gd name="connsiteX3" fmla="*/ 639128 w 5113020"/>
              <a:gd name="connsiteY3" fmla="*/ 135893 h 824615"/>
              <a:gd name="connsiteX4" fmla="*/ 639128 w 5113020"/>
              <a:gd name="connsiteY4" fmla="*/ 33973 h 824615"/>
              <a:gd name="connsiteX5" fmla="*/ 798910 w 5113020"/>
              <a:gd name="connsiteY5" fmla="*/ 0 h 824615"/>
              <a:gd name="connsiteX6" fmla="*/ 4314111 w 5113020"/>
              <a:gd name="connsiteY6" fmla="*/ 0 h 824615"/>
              <a:gd name="connsiteX7" fmla="*/ 4473893 w 5113020"/>
              <a:gd name="connsiteY7" fmla="*/ 33973 h 824615"/>
              <a:gd name="connsiteX8" fmla="*/ 4473893 w 5113020"/>
              <a:gd name="connsiteY8" fmla="*/ 135893 h 824615"/>
              <a:gd name="connsiteX9" fmla="*/ 4473893 w 5113020"/>
              <a:gd name="connsiteY9" fmla="*/ 135893 h 824615"/>
              <a:gd name="connsiteX10" fmla="*/ 5113020 w 5113020"/>
              <a:gd name="connsiteY10" fmla="*/ 135893 h 824615"/>
              <a:gd name="connsiteX11" fmla="*/ 4710113 w 5113020"/>
              <a:gd name="connsiteY11" fmla="*/ 490856 h 824615"/>
              <a:gd name="connsiteX12" fmla="*/ 5113020 w 5113020"/>
              <a:gd name="connsiteY12" fmla="*/ 815340 h 824615"/>
              <a:gd name="connsiteX13" fmla="*/ 4207377 w 5113020"/>
              <a:gd name="connsiteY13" fmla="*/ 815788 h 824615"/>
              <a:gd name="connsiteX14" fmla="*/ 4464526 w 5113020"/>
              <a:gd name="connsiteY14" fmla="*/ 803767 h 824615"/>
              <a:gd name="connsiteX15" fmla="*/ 4184622 w 5113020"/>
              <a:gd name="connsiteY15" fmla="*/ 806645 h 824615"/>
              <a:gd name="connsiteX16" fmla="*/ 4235054 w 5113020"/>
              <a:gd name="connsiteY16" fmla="*/ 784028 h 824615"/>
              <a:gd name="connsiteX17" fmla="*/ 4335358 w 5113020"/>
              <a:gd name="connsiteY17" fmla="*/ 757376 h 824615"/>
              <a:gd name="connsiteX18" fmla="*/ 4473893 w 5113020"/>
              <a:gd name="connsiteY18" fmla="*/ 713421 h 824615"/>
              <a:gd name="connsiteX19" fmla="*/ 4314111 w 5113020"/>
              <a:gd name="connsiteY19" fmla="*/ 679448 h 824615"/>
              <a:gd name="connsiteX20" fmla="*/ 798909 w 5113020"/>
              <a:gd name="connsiteY20" fmla="*/ 679447 h 824615"/>
              <a:gd name="connsiteX21" fmla="*/ 639127 w 5113020"/>
              <a:gd name="connsiteY21" fmla="*/ 713420 h 824615"/>
              <a:gd name="connsiteX22" fmla="*/ 784622 w 5113020"/>
              <a:gd name="connsiteY22" fmla="*/ 768824 h 824615"/>
              <a:gd name="connsiteX23" fmla="*/ 882253 w 5113020"/>
              <a:gd name="connsiteY23" fmla="*/ 808354 h 824615"/>
              <a:gd name="connsiteX24" fmla="*/ 881539 w 5113020"/>
              <a:gd name="connsiteY24" fmla="*/ 807084 h 824615"/>
              <a:gd name="connsiteX25" fmla="*/ 806529 w 5113020"/>
              <a:gd name="connsiteY25" fmla="*/ 813911 h 824615"/>
              <a:gd name="connsiteX26" fmla="*/ 0 w 5113020"/>
              <a:gd name="connsiteY26" fmla="*/ 815340 h 824615"/>
              <a:gd name="connsiteX27" fmla="*/ 973455 w 5113020"/>
              <a:gd name="connsiteY27" fmla="*/ 671827 h 824615"/>
              <a:gd name="connsiteX28" fmla="*/ 933927 w 5113020"/>
              <a:gd name="connsiteY28" fmla="*/ 749935 h 824615"/>
              <a:gd name="connsiteX29" fmla="*/ 4134548 w 5113020"/>
              <a:gd name="connsiteY29" fmla="*/ 811617 h 824615"/>
              <a:gd name="connsiteX30" fmla="*/ 4008596 w 5113020"/>
              <a:gd name="connsiteY30" fmla="*/ 681828 h 824615"/>
              <a:gd name="connsiteX31" fmla="*/ 643891 w 5113020"/>
              <a:gd name="connsiteY31" fmla="*/ 696752 h 824615"/>
              <a:gd name="connsiteX32" fmla="*/ 639128 w 5113020"/>
              <a:gd name="connsiteY32" fmla="*/ 135893 h 824615"/>
              <a:gd name="connsiteX33" fmla="*/ 4473893 w 5113020"/>
              <a:gd name="connsiteY33" fmla="*/ 135893 h 824615"/>
              <a:gd name="connsiteX34" fmla="*/ 4473893 w 5113020"/>
              <a:gd name="connsiteY34" fmla="*/ 713420 h 824615"/>
              <a:gd name="connsiteX0" fmla="*/ 0 w 5113020"/>
              <a:gd name="connsiteY0" fmla="*/ 815340 h 824615"/>
              <a:gd name="connsiteX1" fmla="*/ 908923 w 5113020"/>
              <a:gd name="connsiteY1" fmla="*/ 815340 h 824615"/>
              <a:gd name="connsiteX2" fmla="*/ 879634 w 5113020"/>
              <a:gd name="connsiteY2" fmla="*/ 811847 h 824615"/>
              <a:gd name="connsiteX3" fmla="*/ 882729 w 5113020"/>
              <a:gd name="connsiteY3" fmla="*/ 815022 h 824615"/>
              <a:gd name="connsiteX4" fmla="*/ 784621 w 5113020"/>
              <a:gd name="connsiteY4" fmla="*/ 771207 h 824615"/>
              <a:gd name="connsiteX5" fmla="*/ 639127 w 5113020"/>
              <a:gd name="connsiteY5" fmla="*/ 713421 h 824615"/>
              <a:gd name="connsiteX6" fmla="*/ 798909 w 5113020"/>
              <a:gd name="connsiteY6" fmla="*/ 679448 h 824615"/>
              <a:gd name="connsiteX7" fmla="*/ 4314111 w 5113020"/>
              <a:gd name="connsiteY7" fmla="*/ 679447 h 824615"/>
              <a:gd name="connsiteX8" fmla="*/ 4473893 w 5113020"/>
              <a:gd name="connsiteY8" fmla="*/ 713420 h 824615"/>
              <a:gd name="connsiteX9" fmla="*/ 4326526 w 5113020"/>
              <a:gd name="connsiteY9" fmla="*/ 744946 h 824615"/>
              <a:gd name="connsiteX10" fmla="*/ 4049316 w 5113020"/>
              <a:gd name="connsiteY10" fmla="*/ 680719 h 824615"/>
              <a:gd name="connsiteX11" fmla="*/ 4165759 w 5113020"/>
              <a:gd name="connsiteY11" fmla="*/ 807561 h 824615"/>
              <a:gd name="connsiteX12" fmla="*/ 4249341 w 5113020"/>
              <a:gd name="connsiteY12" fmla="*/ 808196 h 824615"/>
              <a:gd name="connsiteX13" fmla="*/ 5113020 w 5113020"/>
              <a:gd name="connsiteY13" fmla="*/ 815340 h 824615"/>
              <a:gd name="connsiteX14" fmla="*/ 4717733 w 5113020"/>
              <a:gd name="connsiteY14" fmla="*/ 490856 h 824615"/>
              <a:gd name="connsiteX15" fmla="*/ 5113020 w 5113020"/>
              <a:gd name="connsiteY15" fmla="*/ 135893 h 824615"/>
              <a:gd name="connsiteX16" fmla="*/ 4473893 w 5113020"/>
              <a:gd name="connsiteY16" fmla="*/ 135893 h 824615"/>
              <a:gd name="connsiteX17" fmla="*/ 4473893 w 5113020"/>
              <a:gd name="connsiteY17" fmla="*/ 33973 h 824615"/>
              <a:gd name="connsiteX18" fmla="*/ 4314111 w 5113020"/>
              <a:gd name="connsiteY18" fmla="*/ 0 h 824615"/>
              <a:gd name="connsiteX19" fmla="*/ 798909 w 5113020"/>
              <a:gd name="connsiteY19" fmla="*/ 0 h 824615"/>
              <a:gd name="connsiteX20" fmla="*/ 639127 w 5113020"/>
              <a:gd name="connsiteY20" fmla="*/ 33973 h 824615"/>
              <a:gd name="connsiteX21" fmla="*/ 639128 w 5113020"/>
              <a:gd name="connsiteY21" fmla="*/ 135893 h 824615"/>
              <a:gd name="connsiteX22" fmla="*/ 0 w 5113020"/>
              <a:gd name="connsiteY22" fmla="*/ 135893 h 824615"/>
              <a:gd name="connsiteX23" fmla="*/ 418148 w 5113020"/>
              <a:gd name="connsiteY23" fmla="*/ 483236 h 824615"/>
              <a:gd name="connsiteX24" fmla="*/ 0 w 5113020"/>
              <a:gd name="connsiteY24" fmla="*/ 815340 h 824615"/>
              <a:gd name="connsiteX0" fmla="*/ 896302 w 5113020"/>
              <a:gd name="connsiteY0" fmla="*/ 820896 h 824615"/>
              <a:gd name="connsiteX1" fmla="*/ 895588 w 5113020"/>
              <a:gd name="connsiteY1" fmla="*/ 818832 h 824615"/>
              <a:gd name="connsiteX2" fmla="*/ 791766 w 5113020"/>
              <a:gd name="connsiteY2" fmla="*/ 768826 h 824615"/>
              <a:gd name="connsiteX3" fmla="*/ 639127 w 5113020"/>
              <a:gd name="connsiteY3" fmla="*/ 713421 h 824615"/>
              <a:gd name="connsiteX4" fmla="*/ 798909 w 5113020"/>
              <a:gd name="connsiteY4" fmla="*/ 679448 h 824615"/>
              <a:gd name="connsiteX5" fmla="*/ 950595 w 5113020"/>
              <a:gd name="connsiteY5" fmla="*/ 671827 h 824615"/>
              <a:gd name="connsiteX6" fmla="*/ 896302 w 5113020"/>
              <a:gd name="connsiteY6" fmla="*/ 820896 h 824615"/>
              <a:gd name="connsiteX7" fmla="*/ 4152720 w 5113020"/>
              <a:gd name="connsiteY7" fmla="*/ 824615 h 824615"/>
              <a:gd name="connsiteX8" fmla="*/ 4225217 w 5113020"/>
              <a:gd name="connsiteY8" fmla="*/ 797784 h 824615"/>
              <a:gd name="connsiteX9" fmla="*/ 4399835 w 5113020"/>
              <a:gd name="connsiteY9" fmla="*/ 742632 h 824615"/>
              <a:gd name="connsiteX10" fmla="*/ 4473893 w 5113020"/>
              <a:gd name="connsiteY10" fmla="*/ 713421 h 824615"/>
              <a:gd name="connsiteX11" fmla="*/ 4314111 w 5113020"/>
              <a:gd name="connsiteY11" fmla="*/ 679448 h 824615"/>
              <a:gd name="connsiteX12" fmla="*/ 4027647 w 5113020"/>
              <a:gd name="connsiteY12" fmla="*/ 686591 h 824615"/>
              <a:gd name="connsiteX13" fmla="*/ 4152720 w 5113020"/>
              <a:gd name="connsiteY13" fmla="*/ 824615 h 824615"/>
              <a:gd name="connsiteX0" fmla="*/ 0 w 5113020"/>
              <a:gd name="connsiteY0" fmla="*/ 815340 h 824615"/>
              <a:gd name="connsiteX1" fmla="*/ 410528 w 5113020"/>
              <a:gd name="connsiteY1" fmla="*/ 490856 h 824615"/>
              <a:gd name="connsiteX2" fmla="*/ 0 w 5113020"/>
              <a:gd name="connsiteY2" fmla="*/ 135893 h 824615"/>
              <a:gd name="connsiteX3" fmla="*/ 639128 w 5113020"/>
              <a:gd name="connsiteY3" fmla="*/ 135893 h 824615"/>
              <a:gd name="connsiteX4" fmla="*/ 639128 w 5113020"/>
              <a:gd name="connsiteY4" fmla="*/ 33973 h 824615"/>
              <a:gd name="connsiteX5" fmla="*/ 798910 w 5113020"/>
              <a:gd name="connsiteY5" fmla="*/ 0 h 824615"/>
              <a:gd name="connsiteX6" fmla="*/ 4314111 w 5113020"/>
              <a:gd name="connsiteY6" fmla="*/ 0 h 824615"/>
              <a:gd name="connsiteX7" fmla="*/ 4473893 w 5113020"/>
              <a:gd name="connsiteY7" fmla="*/ 33973 h 824615"/>
              <a:gd name="connsiteX8" fmla="*/ 4473893 w 5113020"/>
              <a:gd name="connsiteY8" fmla="*/ 135893 h 824615"/>
              <a:gd name="connsiteX9" fmla="*/ 4473893 w 5113020"/>
              <a:gd name="connsiteY9" fmla="*/ 135893 h 824615"/>
              <a:gd name="connsiteX10" fmla="*/ 5113020 w 5113020"/>
              <a:gd name="connsiteY10" fmla="*/ 135893 h 824615"/>
              <a:gd name="connsiteX11" fmla="*/ 4710113 w 5113020"/>
              <a:gd name="connsiteY11" fmla="*/ 490856 h 824615"/>
              <a:gd name="connsiteX12" fmla="*/ 5113020 w 5113020"/>
              <a:gd name="connsiteY12" fmla="*/ 815340 h 824615"/>
              <a:gd name="connsiteX13" fmla="*/ 4207377 w 5113020"/>
              <a:gd name="connsiteY13" fmla="*/ 815788 h 824615"/>
              <a:gd name="connsiteX14" fmla="*/ 4464526 w 5113020"/>
              <a:gd name="connsiteY14" fmla="*/ 803767 h 824615"/>
              <a:gd name="connsiteX15" fmla="*/ 4184622 w 5113020"/>
              <a:gd name="connsiteY15" fmla="*/ 806645 h 824615"/>
              <a:gd name="connsiteX16" fmla="*/ 4235054 w 5113020"/>
              <a:gd name="connsiteY16" fmla="*/ 784028 h 824615"/>
              <a:gd name="connsiteX17" fmla="*/ 4335358 w 5113020"/>
              <a:gd name="connsiteY17" fmla="*/ 757376 h 824615"/>
              <a:gd name="connsiteX18" fmla="*/ 4473893 w 5113020"/>
              <a:gd name="connsiteY18" fmla="*/ 713421 h 824615"/>
              <a:gd name="connsiteX19" fmla="*/ 4314111 w 5113020"/>
              <a:gd name="connsiteY19" fmla="*/ 679448 h 824615"/>
              <a:gd name="connsiteX20" fmla="*/ 798909 w 5113020"/>
              <a:gd name="connsiteY20" fmla="*/ 679447 h 824615"/>
              <a:gd name="connsiteX21" fmla="*/ 639127 w 5113020"/>
              <a:gd name="connsiteY21" fmla="*/ 713420 h 824615"/>
              <a:gd name="connsiteX22" fmla="*/ 784622 w 5113020"/>
              <a:gd name="connsiteY22" fmla="*/ 768824 h 824615"/>
              <a:gd name="connsiteX23" fmla="*/ 882253 w 5113020"/>
              <a:gd name="connsiteY23" fmla="*/ 808354 h 824615"/>
              <a:gd name="connsiteX24" fmla="*/ 881539 w 5113020"/>
              <a:gd name="connsiteY24" fmla="*/ 807084 h 824615"/>
              <a:gd name="connsiteX25" fmla="*/ 806529 w 5113020"/>
              <a:gd name="connsiteY25" fmla="*/ 813911 h 824615"/>
              <a:gd name="connsiteX26" fmla="*/ 0 w 5113020"/>
              <a:gd name="connsiteY26" fmla="*/ 815340 h 824615"/>
              <a:gd name="connsiteX27" fmla="*/ 973455 w 5113020"/>
              <a:gd name="connsiteY27" fmla="*/ 671827 h 824615"/>
              <a:gd name="connsiteX28" fmla="*/ 933927 w 5113020"/>
              <a:gd name="connsiteY28" fmla="*/ 749935 h 824615"/>
              <a:gd name="connsiteX29" fmla="*/ 4161446 w 5113020"/>
              <a:gd name="connsiteY29" fmla="*/ 823844 h 824615"/>
              <a:gd name="connsiteX30" fmla="*/ 4008596 w 5113020"/>
              <a:gd name="connsiteY30" fmla="*/ 681828 h 824615"/>
              <a:gd name="connsiteX31" fmla="*/ 643891 w 5113020"/>
              <a:gd name="connsiteY31" fmla="*/ 696752 h 824615"/>
              <a:gd name="connsiteX32" fmla="*/ 639128 w 5113020"/>
              <a:gd name="connsiteY32" fmla="*/ 135893 h 824615"/>
              <a:gd name="connsiteX33" fmla="*/ 4473893 w 5113020"/>
              <a:gd name="connsiteY33" fmla="*/ 135893 h 824615"/>
              <a:gd name="connsiteX34" fmla="*/ 4473893 w 5113020"/>
              <a:gd name="connsiteY34" fmla="*/ 713420 h 824615"/>
              <a:gd name="connsiteX0" fmla="*/ 0 w 5113020"/>
              <a:gd name="connsiteY0" fmla="*/ 815340 h 824615"/>
              <a:gd name="connsiteX1" fmla="*/ 908923 w 5113020"/>
              <a:gd name="connsiteY1" fmla="*/ 815340 h 824615"/>
              <a:gd name="connsiteX2" fmla="*/ 879634 w 5113020"/>
              <a:gd name="connsiteY2" fmla="*/ 811847 h 824615"/>
              <a:gd name="connsiteX3" fmla="*/ 882729 w 5113020"/>
              <a:gd name="connsiteY3" fmla="*/ 815022 h 824615"/>
              <a:gd name="connsiteX4" fmla="*/ 784621 w 5113020"/>
              <a:gd name="connsiteY4" fmla="*/ 771207 h 824615"/>
              <a:gd name="connsiteX5" fmla="*/ 639127 w 5113020"/>
              <a:gd name="connsiteY5" fmla="*/ 713421 h 824615"/>
              <a:gd name="connsiteX6" fmla="*/ 798909 w 5113020"/>
              <a:gd name="connsiteY6" fmla="*/ 679448 h 824615"/>
              <a:gd name="connsiteX7" fmla="*/ 4314111 w 5113020"/>
              <a:gd name="connsiteY7" fmla="*/ 679447 h 824615"/>
              <a:gd name="connsiteX8" fmla="*/ 4473893 w 5113020"/>
              <a:gd name="connsiteY8" fmla="*/ 713420 h 824615"/>
              <a:gd name="connsiteX9" fmla="*/ 4326526 w 5113020"/>
              <a:gd name="connsiteY9" fmla="*/ 744946 h 824615"/>
              <a:gd name="connsiteX10" fmla="*/ 4049316 w 5113020"/>
              <a:gd name="connsiteY10" fmla="*/ 680719 h 824615"/>
              <a:gd name="connsiteX11" fmla="*/ 4165759 w 5113020"/>
              <a:gd name="connsiteY11" fmla="*/ 807561 h 824615"/>
              <a:gd name="connsiteX12" fmla="*/ 4249341 w 5113020"/>
              <a:gd name="connsiteY12" fmla="*/ 808196 h 824615"/>
              <a:gd name="connsiteX13" fmla="*/ 5113020 w 5113020"/>
              <a:gd name="connsiteY13" fmla="*/ 815340 h 824615"/>
              <a:gd name="connsiteX14" fmla="*/ 4717733 w 5113020"/>
              <a:gd name="connsiteY14" fmla="*/ 490856 h 824615"/>
              <a:gd name="connsiteX15" fmla="*/ 5113020 w 5113020"/>
              <a:gd name="connsiteY15" fmla="*/ 135893 h 824615"/>
              <a:gd name="connsiteX16" fmla="*/ 4473893 w 5113020"/>
              <a:gd name="connsiteY16" fmla="*/ 135893 h 824615"/>
              <a:gd name="connsiteX17" fmla="*/ 4473893 w 5113020"/>
              <a:gd name="connsiteY17" fmla="*/ 33973 h 824615"/>
              <a:gd name="connsiteX18" fmla="*/ 4314111 w 5113020"/>
              <a:gd name="connsiteY18" fmla="*/ 0 h 824615"/>
              <a:gd name="connsiteX19" fmla="*/ 798909 w 5113020"/>
              <a:gd name="connsiteY19" fmla="*/ 0 h 824615"/>
              <a:gd name="connsiteX20" fmla="*/ 639127 w 5113020"/>
              <a:gd name="connsiteY20" fmla="*/ 33973 h 824615"/>
              <a:gd name="connsiteX21" fmla="*/ 639128 w 5113020"/>
              <a:gd name="connsiteY21" fmla="*/ 135893 h 824615"/>
              <a:gd name="connsiteX22" fmla="*/ 0 w 5113020"/>
              <a:gd name="connsiteY22" fmla="*/ 135893 h 824615"/>
              <a:gd name="connsiteX23" fmla="*/ 418148 w 5113020"/>
              <a:gd name="connsiteY23" fmla="*/ 483236 h 824615"/>
              <a:gd name="connsiteX24" fmla="*/ 0 w 5113020"/>
              <a:gd name="connsiteY24" fmla="*/ 815340 h 824615"/>
              <a:gd name="connsiteX0" fmla="*/ 896302 w 5113020"/>
              <a:gd name="connsiteY0" fmla="*/ 820896 h 824615"/>
              <a:gd name="connsiteX1" fmla="*/ 895588 w 5113020"/>
              <a:gd name="connsiteY1" fmla="*/ 818832 h 824615"/>
              <a:gd name="connsiteX2" fmla="*/ 791766 w 5113020"/>
              <a:gd name="connsiteY2" fmla="*/ 768826 h 824615"/>
              <a:gd name="connsiteX3" fmla="*/ 639127 w 5113020"/>
              <a:gd name="connsiteY3" fmla="*/ 713421 h 824615"/>
              <a:gd name="connsiteX4" fmla="*/ 798909 w 5113020"/>
              <a:gd name="connsiteY4" fmla="*/ 679448 h 824615"/>
              <a:gd name="connsiteX5" fmla="*/ 950595 w 5113020"/>
              <a:gd name="connsiteY5" fmla="*/ 671827 h 824615"/>
              <a:gd name="connsiteX6" fmla="*/ 896302 w 5113020"/>
              <a:gd name="connsiteY6" fmla="*/ 820896 h 824615"/>
              <a:gd name="connsiteX7" fmla="*/ 4152720 w 5113020"/>
              <a:gd name="connsiteY7" fmla="*/ 824615 h 824615"/>
              <a:gd name="connsiteX8" fmla="*/ 4225217 w 5113020"/>
              <a:gd name="connsiteY8" fmla="*/ 797784 h 824615"/>
              <a:gd name="connsiteX9" fmla="*/ 4399835 w 5113020"/>
              <a:gd name="connsiteY9" fmla="*/ 742632 h 824615"/>
              <a:gd name="connsiteX10" fmla="*/ 4473893 w 5113020"/>
              <a:gd name="connsiteY10" fmla="*/ 713421 h 824615"/>
              <a:gd name="connsiteX11" fmla="*/ 4314111 w 5113020"/>
              <a:gd name="connsiteY11" fmla="*/ 679448 h 824615"/>
              <a:gd name="connsiteX12" fmla="*/ 4027647 w 5113020"/>
              <a:gd name="connsiteY12" fmla="*/ 686591 h 824615"/>
              <a:gd name="connsiteX13" fmla="*/ 4152720 w 5113020"/>
              <a:gd name="connsiteY13" fmla="*/ 824615 h 824615"/>
              <a:gd name="connsiteX0" fmla="*/ 0 w 5113020"/>
              <a:gd name="connsiteY0" fmla="*/ 815340 h 824615"/>
              <a:gd name="connsiteX1" fmla="*/ 410528 w 5113020"/>
              <a:gd name="connsiteY1" fmla="*/ 490856 h 824615"/>
              <a:gd name="connsiteX2" fmla="*/ 0 w 5113020"/>
              <a:gd name="connsiteY2" fmla="*/ 135893 h 824615"/>
              <a:gd name="connsiteX3" fmla="*/ 639128 w 5113020"/>
              <a:gd name="connsiteY3" fmla="*/ 135893 h 824615"/>
              <a:gd name="connsiteX4" fmla="*/ 639128 w 5113020"/>
              <a:gd name="connsiteY4" fmla="*/ 33973 h 824615"/>
              <a:gd name="connsiteX5" fmla="*/ 798910 w 5113020"/>
              <a:gd name="connsiteY5" fmla="*/ 0 h 824615"/>
              <a:gd name="connsiteX6" fmla="*/ 4314111 w 5113020"/>
              <a:gd name="connsiteY6" fmla="*/ 0 h 824615"/>
              <a:gd name="connsiteX7" fmla="*/ 4473893 w 5113020"/>
              <a:gd name="connsiteY7" fmla="*/ 33973 h 824615"/>
              <a:gd name="connsiteX8" fmla="*/ 4473893 w 5113020"/>
              <a:gd name="connsiteY8" fmla="*/ 135893 h 824615"/>
              <a:gd name="connsiteX9" fmla="*/ 4473893 w 5113020"/>
              <a:gd name="connsiteY9" fmla="*/ 135893 h 824615"/>
              <a:gd name="connsiteX10" fmla="*/ 5113020 w 5113020"/>
              <a:gd name="connsiteY10" fmla="*/ 135893 h 824615"/>
              <a:gd name="connsiteX11" fmla="*/ 4710113 w 5113020"/>
              <a:gd name="connsiteY11" fmla="*/ 490856 h 824615"/>
              <a:gd name="connsiteX12" fmla="*/ 5113020 w 5113020"/>
              <a:gd name="connsiteY12" fmla="*/ 815340 h 824615"/>
              <a:gd name="connsiteX13" fmla="*/ 4207377 w 5113020"/>
              <a:gd name="connsiteY13" fmla="*/ 815788 h 824615"/>
              <a:gd name="connsiteX14" fmla="*/ 4464526 w 5113020"/>
              <a:gd name="connsiteY14" fmla="*/ 803767 h 824615"/>
              <a:gd name="connsiteX15" fmla="*/ 4184622 w 5113020"/>
              <a:gd name="connsiteY15" fmla="*/ 806645 h 824615"/>
              <a:gd name="connsiteX16" fmla="*/ 4235054 w 5113020"/>
              <a:gd name="connsiteY16" fmla="*/ 784028 h 824615"/>
              <a:gd name="connsiteX17" fmla="*/ 4335358 w 5113020"/>
              <a:gd name="connsiteY17" fmla="*/ 757376 h 824615"/>
              <a:gd name="connsiteX18" fmla="*/ 4473893 w 5113020"/>
              <a:gd name="connsiteY18" fmla="*/ 713421 h 824615"/>
              <a:gd name="connsiteX19" fmla="*/ 4314111 w 5113020"/>
              <a:gd name="connsiteY19" fmla="*/ 679448 h 824615"/>
              <a:gd name="connsiteX20" fmla="*/ 798909 w 5113020"/>
              <a:gd name="connsiteY20" fmla="*/ 679447 h 824615"/>
              <a:gd name="connsiteX21" fmla="*/ 639127 w 5113020"/>
              <a:gd name="connsiteY21" fmla="*/ 713420 h 824615"/>
              <a:gd name="connsiteX22" fmla="*/ 784622 w 5113020"/>
              <a:gd name="connsiteY22" fmla="*/ 768824 h 824615"/>
              <a:gd name="connsiteX23" fmla="*/ 882253 w 5113020"/>
              <a:gd name="connsiteY23" fmla="*/ 808354 h 824615"/>
              <a:gd name="connsiteX24" fmla="*/ 881539 w 5113020"/>
              <a:gd name="connsiteY24" fmla="*/ 807084 h 824615"/>
              <a:gd name="connsiteX25" fmla="*/ 806529 w 5113020"/>
              <a:gd name="connsiteY25" fmla="*/ 813911 h 824615"/>
              <a:gd name="connsiteX26" fmla="*/ 0 w 5113020"/>
              <a:gd name="connsiteY26" fmla="*/ 815340 h 824615"/>
              <a:gd name="connsiteX27" fmla="*/ 973455 w 5113020"/>
              <a:gd name="connsiteY27" fmla="*/ 671827 h 824615"/>
              <a:gd name="connsiteX28" fmla="*/ 933927 w 5113020"/>
              <a:gd name="connsiteY28" fmla="*/ 749935 h 824615"/>
              <a:gd name="connsiteX29" fmla="*/ 4157308 w 5113020"/>
              <a:gd name="connsiteY29" fmla="*/ 811617 h 824615"/>
              <a:gd name="connsiteX30" fmla="*/ 4008596 w 5113020"/>
              <a:gd name="connsiteY30" fmla="*/ 681828 h 824615"/>
              <a:gd name="connsiteX31" fmla="*/ 643891 w 5113020"/>
              <a:gd name="connsiteY31" fmla="*/ 696752 h 824615"/>
              <a:gd name="connsiteX32" fmla="*/ 639128 w 5113020"/>
              <a:gd name="connsiteY32" fmla="*/ 135893 h 824615"/>
              <a:gd name="connsiteX33" fmla="*/ 4473893 w 5113020"/>
              <a:gd name="connsiteY33" fmla="*/ 135893 h 824615"/>
              <a:gd name="connsiteX34" fmla="*/ 4473893 w 5113020"/>
              <a:gd name="connsiteY34" fmla="*/ 713420 h 824615"/>
              <a:gd name="connsiteX0" fmla="*/ 0 w 5113020"/>
              <a:gd name="connsiteY0" fmla="*/ 815340 h 824615"/>
              <a:gd name="connsiteX1" fmla="*/ 908923 w 5113020"/>
              <a:gd name="connsiteY1" fmla="*/ 815340 h 824615"/>
              <a:gd name="connsiteX2" fmla="*/ 879634 w 5113020"/>
              <a:gd name="connsiteY2" fmla="*/ 811847 h 824615"/>
              <a:gd name="connsiteX3" fmla="*/ 882729 w 5113020"/>
              <a:gd name="connsiteY3" fmla="*/ 815022 h 824615"/>
              <a:gd name="connsiteX4" fmla="*/ 784621 w 5113020"/>
              <a:gd name="connsiteY4" fmla="*/ 771207 h 824615"/>
              <a:gd name="connsiteX5" fmla="*/ 639127 w 5113020"/>
              <a:gd name="connsiteY5" fmla="*/ 713421 h 824615"/>
              <a:gd name="connsiteX6" fmla="*/ 798909 w 5113020"/>
              <a:gd name="connsiteY6" fmla="*/ 679448 h 824615"/>
              <a:gd name="connsiteX7" fmla="*/ 4314111 w 5113020"/>
              <a:gd name="connsiteY7" fmla="*/ 679447 h 824615"/>
              <a:gd name="connsiteX8" fmla="*/ 4473893 w 5113020"/>
              <a:gd name="connsiteY8" fmla="*/ 713420 h 824615"/>
              <a:gd name="connsiteX9" fmla="*/ 4326526 w 5113020"/>
              <a:gd name="connsiteY9" fmla="*/ 744946 h 824615"/>
              <a:gd name="connsiteX10" fmla="*/ 4049316 w 5113020"/>
              <a:gd name="connsiteY10" fmla="*/ 680719 h 824615"/>
              <a:gd name="connsiteX11" fmla="*/ 4165759 w 5113020"/>
              <a:gd name="connsiteY11" fmla="*/ 807561 h 824615"/>
              <a:gd name="connsiteX12" fmla="*/ 4249341 w 5113020"/>
              <a:gd name="connsiteY12" fmla="*/ 808196 h 824615"/>
              <a:gd name="connsiteX13" fmla="*/ 5113020 w 5113020"/>
              <a:gd name="connsiteY13" fmla="*/ 815340 h 824615"/>
              <a:gd name="connsiteX14" fmla="*/ 4717733 w 5113020"/>
              <a:gd name="connsiteY14" fmla="*/ 490856 h 824615"/>
              <a:gd name="connsiteX15" fmla="*/ 5113020 w 5113020"/>
              <a:gd name="connsiteY15" fmla="*/ 135893 h 824615"/>
              <a:gd name="connsiteX16" fmla="*/ 4473893 w 5113020"/>
              <a:gd name="connsiteY16" fmla="*/ 135893 h 824615"/>
              <a:gd name="connsiteX17" fmla="*/ 4473893 w 5113020"/>
              <a:gd name="connsiteY17" fmla="*/ 33973 h 824615"/>
              <a:gd name="connsiteX18" fmla="*/ 4314111 w 5113020"/>
              <a:gd name="connsiteY18" fmla="*/ 0 h 824615"/>
              <a:gd name="connsiteX19" fmla="*/ 798909 w 5113020"/>
              <a:gd name="connsiteY19" fmla="*/ 0 h 824615"/>
              <a:gd name="connsiteX20" fmla="*/ 639127 w 5113020"/>
              <a:gd name="connsiteY20" fmla="*/ 33973 h 824615"/>
              <a:gd name="connsiteX21" fmla="*/ 639128 w 5113020"/>
              <a:gd name="connsiteY21" fmla="*/ 135893 h 824615"/>
              <a:gd name="connsiteX22" fmla="*/ 0 w 5113020"/>
              <a:gd name="connsiteY22" fmla="*/ 135893 h 824615"/>
              <a:gd name="connsiteX23" fmla="*/ 418148 w 5113020"/>
              <a:gd name="connsiteY23" fmla="*/ 483236 h 824615"/>
              <a:gd name="connsiteX24" fmla="*/ 0 w 5113020"/>
              <a:gd name="connsiteY24" fmla="*/ 815340 h 824615"/>
              <a:gd name="connsiteX0" fmla="*/ 896302 w 5113020"/>
              <a:gd name="connsiteY0" fmla="*/ 820896 h 824615"/>
              <a:gd name="connsiteX1" fmla="*/ 895588 w 5113020"/>
              <a:gd name="connsiteY1" fmla="*/ 818832 h 824615"/>
              <a:gd name="connsiteX2" fmla="*/ 791766 w 5113020"/>
              <a:gd name="connsiteY2" fmla="*/ 768826 h 824615"/>
              <a:gd name="connsiteX3" fmla="*/ 639127 w 5113020"/>
              <a:gd name="connsiteY3" fmla="*/ 713421 h 824615"/>
              <a:gd name="connsiteX4" fmla="*/ 798909 w 5113020"/>
              <a:gd name="connsiteY4" fmla="*/ 679448 h 824615"/>
              <a:gd name="connsiteX5" fmla="*/ 950595 w 5113020"/>
              <a:gd name="connsiteY5" fmla="*/ 671827 h 824615"/>
              <a:gd name="connsiteX6" fmla="*/ 896302 w 5113020"/>
              <a:gd name="connsiteY6" fmla="*/ 820896 h 824615"/>
              <a:gd name="connsiteX7" fmla="*/ 4152720 w 5113020"/>
              <a:gd name="connsiteY7" fmla="*/ 824615 h 824615"/>
              <a:gd name="connsiteX8" fmla="*/ 4225217 w 5113020"/>
              <a:gd name="connsiteY8" fmla="*/ 797784 h 824615"/>
              <a:gd name="connsiteX9" fmla="*/ 4399835 w 5113020"/>
              <a:gd name="connsiteY9" fmla="*/ 742632 h 824615"/>
              <a:gd name="connsiteX10" fmla="*/ 4473893 w 5113020"/>
              <a:gd name="connsiteY10" fmla="*/ 713421 h 824615"/>
              <a:gd name="connsiteX11" fmla="*/ 4314111 w 5113020"/>
              <a:gd name="connsiteY11" fmla="*/ 679448 h 824615"/>
              <a:gd name="connsiteX12" fmla="*/ 4027647 w 5113020"/>
              <a:gd name="connsiteY12" fmla="*/ 686591 h 824615"/>
              <a:gd name="connsiteX13" fmla="*/ 4152720 w 5113020"/>
              <a:gd name="connsiteY13" fmla="*/ 824615 h 824615"/>
              <a:gd name="connsiteX0" fmla="*/ 0 w 5113020"/>
              <a:gd name="connsiteY0" fmla="*/ 815340 h 824615"/>
              <a:gd name="connsiteX1" fmla="*/ 410528 w 5113020"/>
              <a:gd name="connsiteY1" fmla="*/ 490856 h 824615"/>
              <a:gd name="connsiteX2" fmla="*/ 0 w 5113020"/>
              <a:gd name="connsiteY2" fmla="*/ 135893 h 824615"/>
              <a:gd name="connsiteX3" fmla="*/ 639128 w 5113020"/>
              <a:gd name="connsiteY3" fmla="*/ 135893 h 824615"/>
              <a:gd name="connsiteX4" fmla="*/ 639128 w 5113020"/>
              <a:gd name="connsiteY4" fmla="*/ 33973 h 824615"/>
              <a:gd name="connsiteX5" fmla="*/ 798910 w 5113020"/>
              <a:gd name="connsiteY5" fmla="*/ 0 h 824615"/>
              <a:gd name="connsiteX6" fmla="*/ 4314111 w 5113020"/>
              <a:gd name="connsiteY6" fmla="*/ 0 h 824615"/>
              <a:gd name="connsiteX7" fmla="*/ 4473893 w 5113020"/>
              <a:gd name="connsiteY7" fmla="*/ 33973 h 824615"/>
              <a:gd name="connsiteX8" fmla="*/ 4473893 w 5113020"/>
              <a:gd name="connsiteY8" fmla="*/ 135893 h 824615"/>
              <a:gd name="connsiteX9" fmla="*/ 4473893 w 5113020"/>
              <a:gd name="connsiteY9" fmla="*/ 135893 h 824615"/>
              <a:gd name="connsiteX10" fmla="*/ 5113020 w 5113020"/>
              <a:gd name="connsiteY10" fmla="*/ 135893 h 824615"/>
              <a:gd name="connsiteX11" fmla="*/ 4710113 w 5113020"/>
              <a:gd name="connsiteY11" fmla="*/ 490856 h 824615"/>
              <a:gd name="connsiteX12" fmla="*/ 5113020 w 5113020"/>
              <a:gd name="connsiteY12" fmla="*/ 815340 h 824615"/>
              <a:gd name="connsiteX13" fmla="*/ 4207377 w 5113020"/>
              <a:gd name="connsiteY13" fmla="*/ 815788 h 824615"/>
              <a:gd name="connsiteX14" fmla="*/ 4464526 w 5113020"/>
              <a:gd name="connsiteY14" fmla="*/ 803767 h 824615"/>
              <a:gd name="connsiteX15" fmla="*/ 4184622 w 5113020"/>
              <a:gd name="connsiteY15" fmla="*/ 806645 h 824615"/>
              <a:gd name="connsiteX16" fmla="*/ 4235054 w 5113020"/>
              <a:gd name="connsiteY16" fmla="*/ 784028 h 824615"/>
              <a:gd name="connsiteX17" fmla="*/ 4335358 w 5113020"/>
              <a:gd name="connsiteY17" fmla="*/ 757376 h 824615"/>
              <a:gd name="connsiteX18" fmla="*/ 4473893 w 5113020"/>
              <a:gd name="connsiteY18" fmla="*/ 713421 h 824615"/>
              <a:gd name="connsiteX19" fmla="*/ 4314111 w 5113020"/>
              <a:gd name="connsiteY19" fmla="*/ 679448 h 824615"/>
              <a:gd name="connsiteX20" fmla="*/ 798909 w 5113020"/>
              <a:gd name="connsiteY20" fmla="*/ 679447 h 824615"/>
              <a:gd name="connsiteX21" fmla="*/ 639127 w 5113020"/>
              <a:gd name="connsiteY21" fmla="*/ 713420 h 824615"/>
              <a:gd name="connsiteX22" fmla="*/ 784622 w 5113020"/>
              <a:gd name="connsiteY22" fmla="*/ 768824 h 824615"/>
              <a:gd name="connsiteX23" fmla="*/ 882253 w 5113020"/>
              <a:gd name="connsiteY23" fmla="*/ 808354 h 824615"/>
              <a:gd name="connsiteX24" fmla="*/ 881539 w 5113020"/>
              <a:gd name="connsiteY24" fmla="*/ 807084 h 824615"/>
              <a:gd name="connsiteX25" fmla="*/ 806529 w 5113020"/>
              <a:gd name="connsiteY25" fmla="*/ 813911 h 824615"/>
              <a:gd name="connsiteX26" fmla="*/ 0 w 5113020"/>
              <a:gd name="connsiteY26" fmla="*/ 815340 h 824615"/>
              <a:gd name="connsiteX27" fmla="*/ 973455 w 5113020"/>
              <a:gd name="connsiteY27" fmla="*/ 671827 h 824615"/>
              <a:gd name="connsiteX28" fmla="*/ 933927 w 5113020"/>
              <a:gd name="connsiteY28" fmla="*/ 749935 h 824615"/>
              <a:gd name="connsiteX29" fmla="*/ 4146962 w 5113020"/>
              <a:gd name="connsiteY29" fmla="*/ 811617 h 824615"/>
              <a:gd name="connsiteX30" fmla="*/ 4008596 w 5113020"/>
              <a:gd name="connsiteY30" fmla="*/ 681828 h 824615"/>
              <a:gd name="connsiteX31" fmla="*/ 643891 w 5113020"/>
              <a:gd name="connsiteY31" fmla="*/ 696752 h 824615"/>
              <a:gd name="connsiteX32" fmla="*/ 639128 w 5113020"/>
              <a:gd name="connsiteY32" fmla="*/ 135893 h 824615"/>
              <a:gd name="connsiteX33" fmla="*/ 4473893 w 5113020"/>
              <a:gd name="connsiteY33" fmla="*/ 135893 h 824615"/>
              <a:gd name="connsiteX34" fmla="*/ 4473893 w 5113020"/>
              <a:gd name="connsiteY34" fmla="*/ 713420 h 824615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52721 w 5113020"/>
              <a:gd name="connsiteY7" fmla="*/ 814834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52721 w 5113020"/>
              <a:gd name="connsiteY13" fmla="*/ 814834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07377 w 5113020"/>
              <a:gd name="connsiteY13" fmla="*/ 815788 h 820896"/>
              <a:gd name="connsiteX14" fmla="*/ 4464526 w 5113020"/>
              <a:gd name="connsiteY14" fmla="*/ 803767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46962 w 5113020"/>
              <a:gd name="connsiteY29" fmla="*/ 81161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5759 w 5113020"/>
              <a:gd name="connsiteY11" fmla="*/ 807561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8 w 5113020"/>
              <a:gd name="connsiteY7" fmla="*/ 819725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8 w 5113020"/>
              <a:gd name="connsiteY13" fmla="*/ 81972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07377 w 5113020"/>
              <a:gd name="connsiteY13" fmla="*/ 815788 h 820896"/>
              <a:gd name="connsiteX14" fmla="*/ 4464526 w 5113020"/>
              <a:gd name="connsiteY14" fmla="*/ 803767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46962 w 5113020"/>
              <a:gd name="connsiteY29" fmla="*/ 81161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3690 w 5113020"/>
              <a:gd name="connsiteY11" fmla="*/ 810007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8 w 5113020"/>
              <a:gd name="connsiteY7" fmla="*/ 819725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8 w 5113020"/>
              <a:gd name="connsiteY13" fmla="*/ 81972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07377 w 5113020"/>
              <a:gd name="connsiteY13" fmla="*/ 815788 h 820896"/>
              <a:gd name="connsiteX14" fmla="*/ 4464526 w 5113020"/>
              <a:gd name="connsiteY14" fmla="*/ 803767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46962 w 5113020"/>
              <a:gd name="connsiteY29" fmla="*/ 81161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3690 w 5113020"/>
              <a:gd name="connsiteY11" fmla="*/ 810007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8 w 5113020"/>
              <a:gd name="connsiteY7" fmla="*/ 819725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8 w 5113020"/>
              <a:gd name="connsiteY13" fmla="*/ 81972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07377 w 5113020"/>
              <a:gd name="connsiteY13" fmla="*/ 815788 h 820896"/>
              <a:gd name="connsiteX14" fmla="*/ 4464526 w 5113020"/>
              <a:gd name="connsiteY14" fmla="*/ 803767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67652 w 5113020"/>
              <a:gd name="connsiteY29" fmla="*/ 81650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  <a:gd name="connsiteX0" fmla="*/ 0 w 5113020"/>
              <a:gd name="connsiteY0" fmla="*/ 815340 h 820896"/>
              <a:gd name="connsiteX1" fmla="*/ 908923 w 5113020"/>
              <a:gd name="connsiteY1" fmla="*/ 815340 h 820896"/>
              <a:gd name="connsiteX2" fmla="*/ 879634 w 5113020"/>
              <a:gd name="connsiteY2" fmla="*/ 811847 h 820896"/>
              <a:gd name="connsiteX3" fmla="*/ 882729 w 5113020"/>
              <a:gd name="connsiteY3" fmla="*/ 815022 h 820896"/>
              <a:gd name="connsiteX4" fmla="*/ 784621 w 5113020"/>
              <a:gd name="connsiteY4" fmla="*/ 771207 h 820896"/>
              <a:gd name="connsiteX5" fmla="*/ 639127 w 5113020"/>
              <a:gd name="connsiteY5" fmla="*/ 713421 h 820896"/>
              <a:gd name="connsiteX6" fmla="*/ 798909 w 5113020"/>
              <a:gd name="connsiteY6" fmla="*/ 679448 h 820896"/>
              <a:gd name="connsiteX7" fmla="*/ 4314111 w 5113020"/>
              <a:gd name="connsiteY7" fmla="*/ 679447 h 820896"/>
              <a:gd name="connsiteX8" fmla="*/ 4473893 w 5113020"/>
              <a:gd name="connsiteY8" fmla="*/ 713420 h 820896"/>
              <a:gd name="connsiteX9" fmla="*/ 4326526 w 5113020"/>
              <a:gd name="connsiteY9" fmla="*/ 744946 h 820896"/>
              <a:gd name="connsiteX10" fmla="*/ 4049316 w 5113020"/>
              <a:gd name="connsiteY10" fmla="*/ 680719 h 820896"/>
              <a:gd name="connsiteX11" fmla="*/ 4163690 w 5113020"/>
              <a:gd name="connsiteY11" fmla="*/ 810007 h 820896"/>
              <a:gd name="connsiteX12" fmla="*/ 4249341 w 5113020"/>
              <a:gd name="connsiteY12" fmla="*/ 808196 h 820896"/>
              <a:gd name="connsiteX13" fmla="*/ 5113020 w 5113020"/>
              <a:gd name="connsiteY13" fmla="*/ 815340 h 820896"/>
              <a:gd name="connsiteX14" fmla="*/ 4717733 w 5113020"/>
              <a:gd name="connsiteY14" fmla="*/ 490856 h 820896"/>
              <a:gd name="connsiteX15" fmla="*/ 5113020 w 5113020"/>
              <a:gd name="connsiteY15" fmla="*/ 135893 h 820896"/>
              <a:gd name="connsiteX16" fmla="*/ 4473893 w 5113020"/>
              <a:gd name="connsiteY16" fmla="*/ 135893 h 820896"/>
              <a:gd name="connsiteX17" fmla="*/ 4473893 w 5113020"/>
              <a:gd name="connsiteY17" fmla="*/ 33973 h 820896"/>
              <a:gd name="connsiteX18" fmla="*/ 4314111 w 5113020"/>
              <a:gd name="connsiteY18" fmla="*/ 0 h 820896"/>
              <a:gd name="connsiteX19" fmla="*/ 798909 w 5113020"/>
              <a:gd name="connsiteY19" fmla="*/ 0 h 820896"/>
              <a:gd name="connsiteX20" fmla="*/ 639127 w 5113020"/>
              <a:gd name="connsiteY20" fmla="*/ 33973 h 820896"/>
              <a:gd name="connsiteX21" fmla="*/ 639128 w 5113020"/>
              <a:gd name="connsiteY21" fmla="*/ 135893 h 820896"/>
              <a:gd name="connsiteX22" fmla="*/ 0 w 5113020"/>
              <a:gd name="connsiteY22" fmla="*/ 135893 h 820896"/>
              <a:gd name="connsiteX23" fmla="*/ 418148 w 5113020"/>
              <a:gd name="connsiteY23" fmla="*/ 483236 h 820896"/>
              <a:gd name="connsiteX24" fmla="*/ 0 w 5113020"/>
              <a:gd name="connsiteY24" fmla="*/ 815340 h 820896"/>
              <a:gd name="connsiteX0" fmla="*/ 896302 w 5113020"/>
              <a:gd name="connsiteY0" fmla="*/ 820896 h 820896"/>
              <a:gd name="connsiteX1" fmla="*/ 895588 w 5113020"/>
              <a:gd name="connsiteY1" fmla="*/ 818832 h 820896"/>
              <a:gd name="connsiteX2" fmla="*/ 791766 w 5113020"/>
              <a:gd name="connsiteY2" fmla="*/ 768826 h 820896"/>
              <a:gd name="connsiteX3" fmla="*/ 639127 w 5113020"/>
              <a:gd name="connsiteY3" fmla="*/ 713421 h 820896"/>
              <a:gd name="connsiteX4" fmla="*/ 798909 w 5113020"/>
              <a:gd name="connsiteY4" fmla="*/ 679448 h 820896"/>
              <a:gd name="connsiteX5" fmla="*/ 950595 w 5113020"/>
              <a:gd name="connsiteY5" fmla="*/ 671827 h 820896"/>
              <a:gd name="connsiteX6" fmla="*/ 896302 w 5113020"/>
              <a:gd name="connsiteY6" fmla="*/ 820896 h 820896"/>
              <a:gd name="connsiteX7" fmla="*/ 4160998 w 5113020"/>
              <a:gd name="connsiteY7" fmla="*/ 819725 h 820896"/>
              <a:gd name="connsiteX8" fmla="*/ 4225217 w 5113020"/>
              <a:gd name="connsiteY8" fmla="*/ 797784 h 820896"/>
              <a:gd name="connsiteX9" fmla="*/ 4399835 w 5113020"/>
              <a:gd name="connsiteY9" fmla="*/ 742632 h 820896"/>
              <a:gd name="connsiteX10" fmla="*/ 4473893 w 5113020"/>
              <a:gd name="connsiteY10" fmla="*/ 713421 h 820896"/>
              <a:gd name="connsiteX11" fmla="*/ 4314111 w 5113020"/>
              <a:gd name="connsiteY11" fmla="*/ 679448 h 820896"/>
              <a:gd name="connsiteX12" fmla="*/ 4027647 w 5113020"/>
              <a:gd name="connsiteY12" fmla="*/ 686591 h 820896"/>
              <a:gd name="connsiteX13" fmla="*/ 4160998 w 5113020"/>
              <a:gd name="connsiteY13" fmla="*/ 819725 h 820896"/>
              <a:gd name="connsiteX0" fmla="*/ 0 w 5113020"/>
              <a:gd name="connsiteY0" fmla="*/ 815340 h 820896"/>
              <a:gd name="connsiteX1" fmla="*/ 410528 w 5113020"/>
              <a:gd name="connsiteY1" fmla="*/ 490856 h 820896"/>
              <a:gd name="connsiteX2" fmla="*/ 0 w 5113020"/>
              <a:gd name="connsiteY2" fmla="*/ 135893 h 820896"/>
              <a:gd name="connsiteX3" fmla="*/ 639128 w 5113020"/>
              <a:gd name="connsiteY3" fmla="*/ 135893 h 820896"/>
              <a:gd name="connsiteX4" fmla="*/ 639128 w 5113020"/>
              <a:gd name="connsiteY4" fmla="*/ 33973 h 820896"/>
              <a:gd name="connsiteX5" fmla="*/ 798910 w 5113020"/>
              <a:gd name="connsiteY5" fmla="*/ 0 h 820896"/>
              <a:gd name="connsiteX6" fmla="*/ 4314111 w 5113020"/>
              <a:gd name="connsiteY6" fmla="*/ 0 h 820896"/>
              <a:gd name="connsiteX7" fmla="*/ 4473893 w 5113020"/>
              <a:gd name="connsiteY7" fmla="*/ 33973 h 820896"/>
              <a:gd name="connsiteX8" fmla="*/ 4473893 w 5113020"/>
              <a:gd name="connsiteY8" fmla="*/ 135893 h 820896"/>
              <a:gd name="connsiteX9" fmla="*/ 4473893 w 5113020"/>
              <a:gd name="connsiteY9" fmla="*/ 135893 h 820896"/>
              <a:gd name="connsiteX10" fmla="*/ 5113020 w 5113020"/>
              <a:gd name="connsiteY10" fmla="*/ 135893 h 820896"/>
              <a:gd name="connsiteX11" fmla="*/ 4710113 w 5113020"/>
              <a:gd name="connsiteY11" fmla="*/ 490856 h 820896"/>
              <a:gd name="connsiteX12" fmla="*/ 5113020 w 5113020"/>
              <a:gd name="connsiteY12" fmla="*/ 815340 h 820896"/>
              <a:gd name="connsiteX13" fmla="*/ 4207377 w 5113020"/>
              <a:gd name="connsiteY13" fmla="*/ 815788 h 820896"/>
              <a:gd name="connsiteX14" fmla="*/ 4464526 w 5113020"/>
              <a:gd name="connsiteY14" fmla="*/ 815994 h 820896"/>
              <a:gd name="connsiteX15" fmla="*/ 4184622 w 5113020"/>
              <a:gd name="connsiteY15" fmla="*/ 806645 h 820896"/>
              <a:gd name="connsiteX16" fmla="*/ 4235054 w 5113020"/>
              <a:gd name="connsiteY16" fmla="*/ 784028 h 820896"/>
              <a:gd name="connsiteX17" fmla="*/ 4335358 w 5113020"/>
              <a:gd name="connsiteY17" fmla="*/ 757376 h 820896"/>
              <a:gd name="connsiteX18" fmla="*/ 4473893 w 5113020"/>
              <a:gd name="connsiteY18" fmla="*/ 713421 h 820896"/>
              <a:gd name="connsiteX19" fmla="*/ 4314111 w 5113020"/>
              <a:gd name="connsiteY19" fmla="*/ 679448 h 820896"/>
              <a:gd name="connsiteX20" fmla="*/ 798909 w 5113020"/>
              <a:gd name="connsiteY20" fmla="*/ 679447 h 820896"/>
              <a:gd name="connsiteX21" fmla="*/ 639127 w 5113020"/>
              <a:gd name="connsiteY21" fmla="*/ 713420 h 820896"/>
              <a:gd name="connsiteX22" fmla="*/ 784622 w 5113020"/>
              <a:gd name="connsiteY22" fmla="*/ 768824 h 820896"/>
              <a:gd name="connsiteX23" fmla="*/ 882253 w 5113020"/>
              <a:gd name="connsiteY23" fmla="*/ 808354 h 820896"/>
              <a:gd name="connsiteX24" fmla="*/ 881539 w 5113020"/>
              <a:gd name="connsiteY24" fmla="*/ 807084 h 820896"/>
              <a:gd name="connsiteX25" fmla="*/ 806529 w 5113020"/>
              <a:gd name="connsiteY25" fmla="*/ 813911 h 820896"/>
              <a:gd name="connsiteX26" fmla="*/ 0 w 5113020"/>
              <a:gd name="connsiteY26" fmla="*/ 815340 h 820896"/>
              <a:gd name="connsiteX27" fmla="*/ 973455 w 5113020"/>
              <a:gd name="connsiteY27" fmla="*/ 671827 h 820896"/>
              <a:gd name="connsiteX28" fmla="*/ 933927 w 5113020"/>
              <a:gd name="connsiteY28" fmla="*/ 749935 h 820896"/>
              <a:gd name="connsiteX29" fmla="*/ 4167652 w 5113020"/>
              <a:gd name="connsiteY29" fmla="*/ 816507 h 820896"/>
              <a:gd name="connsiteX30" fmla="*/ 4008596 w 5113020"/>
              <a:gd name="connsiteY30" fmla="*/ 681828 h 820896"/>
              <a:gd name="connsiteX31" fmla="*/ 643891 w 5113020"/>
              <a:gd name="connsiteY31" fmla="*/ 696752 h 820896"/>
              <a:gd name="connsiteX32" fmla="*/ 639128 w 5113020"/>
              <a:gd name="connsiteY32" fmla="*/ 135893 h 820896"/>
              <a:gd name="connsiteX33" fmla="*/ 4473893 w 5113020"/>
              <a:gd name="connsiteY33" fmla="*/ 135893 h 820896"/>
              <a:gd name="connsiteX34" fmla="*/ 4473893 w 5113020"/>
              <a:gd name="connsiteY34" fmla="*/ 713420 h 8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13020" h="820896" stroke="0" extrusionOk="0">
                <a:moveTo>
                  <a:pt x="0" y="815340"/>
                </a:moveTo>
                <a:lnTo>
                  <a:pt x="908923" y="815340"/>
                </a:lnTo>
                <a:cubicBezTo>
                  <a:pt x="997168" y="815340"/>
                  <a:pt x="884000" y="811900"/>
                  <a:pt x="879634" y="811847"/>
                </a:cubicBezTo>
                <a:cubicBezTo>
                  <a:pt x="875268" y="811794"/>
                  <a:pt x="970974" y="815022"/>
                  <a:pt x="882729" y="815022"/>
                </a:cubicBezTo>
                <a:lnTo>
                  <a:pt x="784621" y="771207"/>
                </a:lnTo>
                <a:cubicBezTo>
                  <a:pt x="708282" y="749776"/>
                  <a:pt x="636746" y="728714"/>
                  <a:pt x="639127" y="713421"/>
                </a:cubicBezTo>
                <a:cubicBezTo>
                  <a:pt x="641508" y="698128"/>
                  <a:pt x="710664" y="679448"/>
                  <a:pt x="798909" y="679448"/>
                </a:cubicBezTo>
                <a:lnTo>
                  <a:pt x="4314111" y="679447"/>
                </a:lnTo>
                <a:cubicBezTo>
                  <a:pt x="4402356" y="679447"/>
                  <a:pt x="4471824" y="702503"/>
                  <a:pt x="4473893" y="713420"/>
                </a:cubicBezTo>
                <a:cubicBezTo>
                  <a:pt x="4475962" y="724337"/>
                  <a:pt x="4414771" y="744946"/>
                  <a:pt x="4326526" y="744946"/>
                </a:cubicBezTo>
                <a:lnTo>
                  <a:pt x="4049316" y="680719"/>
                </a:lnTo>
                <a:cubicBezTo>
                  <a:pt x="3961071" y="680719"/>
                  <a:pt x="4130353" y="788761"/>
                  <a:pt x="4163690" y="810007"/>
                </a:cubicBezTo>
                <a:cubicBezTo>
                  <a:pt x="4197027" y="831253"/>
                  <a:pt x="4161096" y="808196"/>
                  <a:pt x="4249341" y="808196"/>
                </a:cubicBezTo>
                <a:lnTo>
                  <a:pt x="5113020" y="815340"/>
                </a:lnTo>
                <a:lnTo>
                  <a:pt x="4717733" y="490856"/>
                </a:lnTo>
                <a:lnTo>
                  <a:pt x="5113020" y="135893"/>
                </a:lnTo>
                <a:lnTo>
                  <a:pt x="4473893" y="135893"/>
                </a:lnTo>
                <a:lnTo>
                  <a:pt x="4473893" y="33973"/>
                </a:lnTo>
                <a:cubicBezTo>
                  <a:pt x="4473893" y="15210"/>
                  <a:pt x="4402356" y="0"/>
                  <a:pt x="4314111" y="0"/>
                </a:cubicBezTo>
                <a:lnTo>
                  <a:pt x="798909" y="0"/>
                </a:lnTo>
                <a:cubicBezTo>
                  <a:pt x="710664" y="0"/>
                  <a:pt x="639127" y="15210"/>
                  <a:pt x="639127" y="33973"/>
                </a:cubicBezTo>
                <a:cubicBezTo>
                  <a:pt x="639127" y="67946"/>
                  <a:pt x="639128" y="101920"/>
                  <a:pt x="639128" y="135893"/>
                </a:cubicBezTo>
                <a:lnTo>
                  <a:pt x="0" y="135893"/>
                </a:lnTo>
                <a:lnTo>
                  <a:pt x="418148" y="483236"/>
                </a:lnTo>
                <a:lnTo>
                  <a:pt x="0" y="815340"/>
                </a:lnTo>
                <a:close/>
              </a:path>
              <a:path w="5113020" h="820896" fill="darkenLess" stroke="0" extrusionOk="0">
                <a:moveTo>
                  <a:pt x="896302" y="820896"/>
                </a:moveTo>
                <a:lnTo>
                  <a:pt x="895588" y="818832"/>
                </a:lnTo>
                <a:lnTo>
                  <a:pt x="791766" y="768826"/>
                </a:lnTo>
                <a:cubicBezTo>
                  <a:pt x="715427" y="747395"/>
                  <a:pt x="637937" y="728317"/>
                  <a:pt x="639127" y="713421"/>
                </a:cubicBezTo>
                <a:cubicBezTo>
                  <a:pt x="640317" y="698525"/>
                  <a:pt x="710664" y="679448"/>
                  <a:pt x="798909" y="679448"/>
                </a:cubicBezTo>
                <a:lnTo>
                  <a:pt x="950595" y="671827"/>
                </a:lnTo>
                <a:lnTo>
                  <a:pt x="896302" y="820896"/>
                </a:lnTo>
                <a:close/>
                <a:moveTo>
                  <a:pt x="4160998" y="819725"/>
                </a:moveTo>
                <a:cubicBezTo>
                  <a:pt x="4160998" y="800962"/>
                  <a:pt x="4136972" y="797784"/>
                  <a:pt x="4225217" y="797784"/>
                </a:cubicBezTo>
                <a:lnTo>
                  <a:pt x="4399835" y="742632"/>
                </a:lnTo>
                <a:cubicBezTo>
                  <a:pt x="4492843" y="714057"/>
                  <a:pt x="4488180" y="723952"/>
                  <a:pt x="4473893" y="713421"/>
                </a:cubicBezTo>
                <a:cubicBezTo>
                  <a:pt x="4459606" y="702890"/>
                  <a:pt x="4402356" y="679448"/>
                  <a:pt x="4314111" y="679448"/>
                </a:cubicBezTo>
                <a:lnTo>
                  <a:pt x="4027647" y="686591"/>
                </a:lnTo>
                <a:lnTo>
                  <a:pt x="4160998" y="819725"/>
                </a:lnTo>
                <a:close/>
              </a:path>
              <a:path w="5113020" h="820896" fill="none" extrusionOk="0">
                <a:moveTo>
                  <a:pt x="0" y="815340"/>
                </a:moveTo>
                <a:lnTo>
                  <a:pt x="410528" y="490856"/>
                </a:lnTo>
                <a:lnTo>
                  <a:pt x="0" y="135893"/>
                </a:lnTo>
                <a:lnTo>
                  <a:pt x="639128" y="135893"/>
                </a:lnTo>
                <a:lnTo>
                  <a:pt x="639128" y="33973"/>
                </a:lnTo>
                <a:cubicBezTo>
                  <a:pt x="639128" y="15210"/>
                  <a:pt x="710665" y="0"/>
                  <a:pt x="798910" y="0"/>
                </a:cubicBezTo>
                <a:lnTo>
                  <a:pt x="4314111" y="0"/>
                </a:lnTo>
                <a:cubicBezTo>
                  <a:pt x="4402356" y="0"/>
                  <a:pt x="4473893" y="15210"/>
                  <a:pt x="4473893" y="33973"/>
                </a:cubicBezTo>
                <a:lnTo>
                  <a:pt x="4473893" y="135893"/>
                </a:lnTo>
                <a:lnTo>
                  <a:pt x="4473893" y="135893"/>
                </a:lnTo>
                <a:lnTo>
                  <a:pt x="5113020" y="135893"/>
                </a:lnTo>
                <a:lnTo>
                  <a:pt x="4710113" y="490856"/>
                </a:lnTo>
                <a:lnTo>
                  <a:pt x="5113020" y="815340"/>
                </a:lnTo>
                <a:lnTo>
                  <a:pt x="4207377" y="815788"/>
                </a:lnTo>
                <a:lnTo>
                  <a:pt x="4464526" y="815994"/>
                </a:lnTo>
                <a:cubicBezTo>
                  <a:pt x="4467630" y="817323"/>
                  <a:pt x="4222867" y="811973"/>
                  <a:pt x="4184622" y="806645"/>
                </a:cubicBezTo>
                <a:cubicBezTo>
                  <a:pt x="4146377" y="801317"/>
                  <a:pt x="4146809" y="784028"/>
                  <a:pt x="4235054" y="784028"/>
                </a:cubicBezTo>
                <a:cubicBezTo>
                  <a:pt x="4324907" y="756246"/>
                  <a:pt x="4307418" y="768489"/>
                  <a:pt x="4335358" y="757376"/>
                </a:cubicBezTo>
                <a:cubicBezTo>
                  <a:pt x="4423603" y="757376"/>
                  <a:pt x="4477434" y="726409"/>
                  <a:pt x="4473893" y="713421"/>
                </a:cubicBezTo>
                <a:cubicBezTo>
                  <a:pt x="4470352" y="700433"/>
                  <a:pt x="4402356" y="679448"/>
                  <a:pt x="4314111" y="679448"/>
                </a:cubicBezTo>
                <a:lnTo>
                  <a:pt x="798909" y="679447"/>
                </a:lnTo>
                <a:cubicBezTo>
                  <a:pt x="710664" y="679447"/>
                  <a:pt x="641508" y="698524"/>
                  <a:pt x="639127" y="713420"/>
                </a:cubicBezTo>
                <a:cubicBezTo>
                  <a:pt x="636746" y="728316"/>
                  <a:pt x="689234" y="735487"/>
                  <a:pt x="784622" y="768824"/>
                </a:cubicBezTo>
                <a:cubicBezTo>
                  <a:pt x="821928" y="777238"/>
                  <a:pt x="849709" y="795177"/>
                  <a:pt x="882253" y="808354"/>
                </a:cubicBezTo>
                <a:cubicBezTo>
                  <a:pt x="970498" y="808354"/>
                  <a:pt x="894160" y="806158"/>
                  <a:pt x="881539" y="807084"/>
                </a:cubicBezTo>
                <a:cubicBezTo>
                  <a:pt x="868918" y="808010"/>
                  <a:pt x="894774" y="813911"/>
                  <a:pt x="806529" y="813911"/>
                </a:cubicBezTo>
                <a:lnTo>
                  <a:pt x="0" y="815340"/>
                </a:lnTo>
                <a:close/>
                <a:moveTo>
                  <a:pt x="973455" y="671827"/>
                </a:moveTo>
                <a:lnTo>
                  <a:pt x="933927" y="749935"/>
                </a:lnTo>
                <a:moveTo>
                  <a:pt x="4167652" y="816507"/>
                </a:moveTo>
                <a:lnTo>
                  <a:pt x="4008596" y="681828"/>
                </a:lnTo>
                <a:moveTo>
                  <a:pt x="643891" y="696752"/>
                </a:moveTo>
                <a:cubicBezTo>
                  <a:pt x="642303" y="509799"/>
                  <a:pt x="640716" y="322846"/>
                  <a:pt x="639128" y="135893"/>
                </a:cubicBezTo>
                <a:moveTo>
                  <a:pt x="4473893" y="135893"/>
                </a:moveTo>
                <a:lnTo>
                  <a:pt x="4473893" y="713420"/>
                </a:lnTo>
              </a:path>
            </a:pathLst>
          </a:custGeom>
          <a:solidFill>
            <a:schemeClr val="tx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1254663" y="890704"/>
            <a:ext cx="4185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西東京市に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</a:rPr>
              <a:t>エコディストリクト</a:t>
            </a:r>
            <a:r>
              <a:rPr kumimoji="1" lang="ja-JP" altLang="en-US" sz="2400" dirty="0">
                <a:solidFill>
                  <a:schemeClr val="bg1"/>
                </a:solidFill>
              </a:rPr>
              <a:t>をつくる</a:t>
            </a:r>
          </a:p>
        </p:txBody>
      </p:sp>
      <p:grpSp>
        <p:nvGrpSpPr>
          <p:cNvPr id="167" name="グループ化 166"/>
          <p:cNvGrpSpPr/>
          <p:nvPr/>
        </p:nvGrpSpPr>
        <p:grpSpPr>
          <a:xfrm>
            <a:off x="-21278" y="-370789"/>
            <a:ext cx="1275941" cy="1253832"/>
            <a:chOff x="-14436" y="-487829"/>
            <a:chExt cx="1499101" cy="1507960"/>
          </a:xfrm>
        </p:grpSpPr>
        <p:sp>
          <p:nvSpPr>
            <p:cNvPr id="160" name="円弧 159"/>
            <p:cNvSpPr/>
            <p:nvPr/>
          </p:nvSpPr>
          <p:spPr>
            <a:xfrm rot="7099368">
              <a:off x="-42691" y="-459574"/>
              <a:ext cx="1311523" cy="1255014"/>
            </a:xfrm>
            <a:prstGeom prst="arc">
              <a:avLst>
                <a:gd name="adj1" fmla="val 15569993"/>
                <a:gd name="adj2" fmla="val 1370483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3" name="グループ化 162"/>
            <p:cNvGrpSpPr/>
            <p:nvPr/>
          </p:nvGrpSpPr>
          <p:grpSpPr>
            <a:xfrm>
              <a:off x="95187" y="141748"/>
              <a:ext cx="1389478" cy="878383"/>
              <a:chOff x="95187" y="141748"/>
              <a:chExt cx="1389478" cy="878383"/>
            </a:xfrm>
          </p:grpSpPr>
          <p:sp>
            <p:nvSpPr>
              <p:cNvPr id="439" name="二等辺三角形 438"/>
              <p:cNvSpPr/>
              <p:nvPr/>
            </p:nvSpPr>
            <p:spPr>
              <a:xfrm rot="12554651">
                <a:off x="95187" y="727856"/>
                <a:ext cx="321098" cy="235046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二等辺三角形 439"/>
              <p:cNvSpPr/>
              <p:nvPr/>
            </p:nvSpPr>
            <p:spPr>
              <a:xfrm rot="9867701">
                <a:off x="604602" y="785085"/>
                <a:ext cx="321098" cy="235046"/>
              </a:xfrm>
              <a:prstGeom prst="triangle">
                <a:avLst/>
              </a:prstGeom>
              <a:solidFill>
                <a:srgbClr val="0080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二等辺三角形 440"/>
              <p:cNvSpPr/>
              <p:nvPr/>
            </p:nvSpPr>
            <p:spPr>
              <a:xfrm rot="7776394">
                <a:off x="1008465" y="536716"/>
                <a:ext cx="321098" cy="235046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二等辺三角形 441"/>
              <p:cNvSpPr/>
              <p:nvPr/>
            </p:nvSpPr>
            <p:spPr>
              <a:xfrm rot="6728044">
                <a:off x="1206593" y="184774"/>
                <a:ext cx="321098" cy="235046"/>
              </a:xfrm>
              <a:prstGeom prst="triangle">
                <a:avLst/>
              </a:prstGeom>
              <a:solidFill>
                <a:srgbClr val="0080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62" name="テキスト ボックス 461"/>
          <p:cNvSpPr txBox="1"/>
          <p:nvPr/>
        </p:nvSpPr>
        <p:spPr>
          <a:xfrm>
            <a:off x="425951" y="2559142"/>
            <a:ext cx="613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ja-JP" sz="1600" b="1" dirty="0">
                <a:solidFill>
                  <a:srgbClr val="008000"/>
                </a:solidFill>
              </a:rPr>
              <a:t>緑と水に囲まれたエコな</a:t>
            </a:r>
            <a:r>
              <a:rPr lang="ja-JP" altLang="ja-JP" sz="1600" b="1" dirty="0" smtClean="0">
                <a:solidFill>
                  <a:srgbClr val="008000"/>
                </a:solidFill>
              </a:rPr>
              <a:t>まちづくり</a:t>
            </a:r>
            <a:r>
              <a:rPr lang="ja-JP" altLang="en-US" sz="1600" b="1" dirty="0" smtClean="0">
                <a:solidFill>
                  <a:srgbClr val="008000"/>
                </a:solidFill>
              </a:rPr>
              <a:t>について</a:t>
            </a:r>
            <a:r>
              <a:rPr lang="ja-JP" altLang="ja-JP" sz="1600" b="1" dirty="0" smtClean="0">
                <a:solidFill>
                  <a:srgbClr val="008000"/>
                </a:solidFill>
              </a:rPr>
              <a:t>考え</a:t>
            </a:r>
            <a:r>
              <a:rPr lang="ja-JP" altLang="en-US" sz="1600" b="1" dirty="0" smtClean="0">
                <a:solidFill>
                  <a:srgbClr val="008000"/>
                </a:solidFill>
              </a:rPr>
              <a:t>てみませんか？</a:t>
            </a:r>
            <a:endParaRPr lang="en-US" altLang="ja-JP" sz="1600" b="1" dirty="0" smtClean="0">
              <a:solidFill>
                <a:srgbClr val="008000"/>
              </a:solidFill>
            </a:endParaRPr>
          </a:p>
        </p:txBody>
      </p:sp>
      <p:grpSp>
        <p:nvGrpSpPr>
          <p:cNvPr id="275" name="グループ化 274"/>
          <p:cNvGrpSpPr/>
          <p:nvPr/>
        </p:nvGrpSpPr>
        <p:grpSpPr>
          <a:xfrm>
            <a:off x="1255849" y="2053465"/>
            <a:ext cx="4665060" cy="2185214"/>
            <a:chOff x="1255849" y="2053465"/>
            <a:chExt cx="4665060" cy="2185214"/>
          </a:xfrm>
        </p:grpSpPr>
        <p:sp>
          <p:nvSpPr>
            <p:cNvPr id="2" name="楕円 1"/>
            <p:cNvSpPr/>
            <p:nvPr/>
          </p:nvSpPr>
          <p:spPr>
            <a:xfrm>
              <a:off x="4040185" y="2146216"/>
              <a:ext cx="312352" cy="303329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テキスト ボックス 437"/>
            <p:cNvSpPr txBox="1"/>
            <p:nvPr/>
          </p:nvSpPr>
          <p:spPr>
            <a:xfrm>
              <a:off x="1255849" y="2053465"/>
              <a:ext cx="4665060" cy="21852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Arial Black" panose="020B0A04020102020204" pitchFamily="34" charset="0"/>
                </a:rPr>
                <a:t>　　　平成</a:t>
              </a:r>
              <a:r>
                <a:rPr kumimoji="1" lang="en-US" altLang="ja-JP" sz="2400" dirty="0" smtClean="0">
                  <a:latin typeface="Arial Black" panose="020B0A04020102020204" pitchFamily="34" charset="0"/>
                </a:rPr>
                <a:t>30</a:t>
              </a:r>
              <a:r>
                <a:rPr kumimoji="1" lang="ja-JP" altLang="en-US" dirty="0" smtClean="0">
                  <a:latin typeface="Arial Black" panose="020B0A04020102020204" pitchFamily="34" charset="0"/>
                </a:rPr>
                <a:t>年</a:t>
              </a:r>
              <a:r>
                <a:rPr kumimoji="1" lang="en-US" altLang="ja-JP" sz="2400" dirty="0" smtClean="0">
                  <a:latin typeface="Arial Black" panose="020B0A04020102020204" pitchFamily="34" charset="0"/>
                </a:rPr>
                <a:t>9</a:t>
              </a:r>
              <a:r>
                <a:rPr kumimoji="1" lang="ja-JP" altLang="en-US" dirty="0" smtClean="0">
                  <a:latin typeface="Arial Black" panose="020B0A04020102020204" pitchFamily="34" charset="0"/>
                </a:rPr>
                <a:t>月</a:t>
              </a:r>
              <a:r>
                <a:rPr kumimoji="1" lang="en-US" altLang="ja-JP" sz="2400" dirty="0">
                  <a:latin typeface="Arial Black" panose="020B0A04020102020204" pitchFamily="34" charset="0"/>
                </a:rPr>
                <a:t>2</a:t>
              </a:r>
              <a:r>
                <a:rPr kumimoji="1" lang="ja-JP" altLang="en-US" dirty="0" smtClean="0">
                  <a:latin typeface="Arial Black" panose="020B0A04020102020204" pitchFamily="34" charset="0"/>
                </a:rPr>
                <a:t>日</a:t>
              </a:r>
              <a:r>
                <a:rPr kumimoji="1" lang="ja-JP" altLang="en-US" dirty="0">
                  <a:latin typeface="Arial Black" panose="020B0A04020102020204" pitchFamily="34" charset="0"/>
                </a:rPr>
                <a:t> 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日</a:t>
              </a:r>
              <a:r>
                <a:rPr kumimoji="1" lang="ja-JP" altLang="en-US" dirty="0" smtClean="0">
                  <a:latin typeface="Arial Black" panose="020B0A04020102020204" pitchFamily="34" charset="0"/>
                </a:rPr>
                <a:t> 開催</a:t>
              </a:r>
              <a:endParaRPr kumimoji="1" lang="en-US" altLang="ja-JP" dirty="0" smtClean="0">
                <a:latin typeface="Arial Black" panose="020B0A04020102020204" pitchFamily="34" charset="0"/>
              </a:endParaRPr>
            </a:p>
            <a:p>
              <a:endParaRPr kumimoji="1" lang="en-US" altLang="ja-JP" sz="600" dirty="0" smtClean="0">
                <a:latin typeface="Arial Black" panose="020B0A04020102020204" pitchFamily="34" charset="0"/>
              </a:endParaRPr>
            </a:p>
            <a:p>
              <a:endParaRPr kumimoji="1" lang="en-US" altLang="ja-JP" sz="1600" dirty="0" smtClean="0">
                <a:solidFill>
                  <a:srgbClr val="FFC000"/>
                </a:solidFill>
                <a:latin typeface="Arial Black" panose="020B0A04020102020204" pitchFamily="34" charset="0"/>
              </a:endParaRPr>
            </a:p>
            <a:p>
              <a:endParaRPr kumimoji="1" lang="en-US" altLang="ja-JP" sz="1600" dirty="0">
                <a:solidFill>
                  <a:srgbClr val="FFC000"/>
                </a:solidFill>
                <a:latin typeface="Arial Black" panose="020B0A04020102020204" pitchFamily="34" charset="0"/>
              </a:endParaRPr>
            </a:p>
            <a:p>
              <a:r>
                <a:rPr kumimoji="1" lang="ja-JP" altLang="en-US" sz="1600" dirty="0" smtClean="0">
                  <a:solidFill>
                    <a:srgbClr val="FFC000"/>
                  </a:solidFill>
                  <a:latin typeface="Arial Black" panose="020B0A04020102020204" pitchFamily="34" charset="0"/>
                </a:rPr>
                <a:t>　　　●</a:t>
              </a:r>
              <a:r>
                <a:rPr kumimoji="1" lang="ja-JP" altLang="en-US" sz="1600" dirty="0" smtClean="0">
                  <a:latin typeface="Arial Black" panose="020B0A04020102020204" pitchFamily="34" charset="0"/>
                </a:rPr>
                <a:t> </a:t>
              </a:r>
              <a:r>
                <a:rPr kumimoji="1" lang="ja-JP" altLang="en-US" sz="1600" b="1" dirty="0" smtClean="0">
                  <a:latin typeface="Arial Black" panose="020B0A04020102020204" pitchFamily="34" charset="0"/>
                </a:rPr>
                <a:t>開催場所</a:t>
              </a:r>
              <a:r>
                <a:rPr kumimoji="1" lang="ja-JP" altLang="en-US" dirty="0" smtClean="0">
                  <a:latin typeface="Arial Black" panose="020B0A04020102020204" pitchFamily="34" charset="0"/>
                </a:rPr>
                <a:t>　</a:t>
              </a:r>
              <a:r>
                <a:rPr kumimoji="1" lang="ja-JP" altLang="en-US" b="1" dirty="0" smtClean="0">
                  <a:latin typeface="Arial Black" panose="020B0A04020102020204" pitchFamily="34" charset="0"/>
                </a:rPr>
                <a:t>西東京いこいの森公園</a:t>
              </a:r>
              <a:r>
                <a:rPr kumimoji="1" lang="ja-JP" altLang="en-US" b="1" dirty="0">
                  <a:latin typeface="Arial Black" panose="020B0A04020102020204" pitchFamily="34" charset="0"/>
                </a:rPr>
                <a:t>　</a:t>
              </a:r>
              <a:endParaRPr kumimoji="1" lang="en-US" altLang="ja-JP" b="1" dirty="0" smtClean="0">
                <a:latin typeface="Arial Black" panose="020B0A04020102020204" pitchFamily="34" charset="0"/>
              </a:endParaRPr>
            </a:p>
            <a:p>
              <a:r>
                <a:rPr kumimoji="1" lang="ja-JP" altLang="en-US" b="1" dirty="0">
                  <a:latin typeface="Arial Black" panose="020B0A04020102020204" pitchFamily="34" charset="0"/>
                </a:rPr>
                <a:t>　</a:t>
              </a:r>
              <a:r>
                <a:rPr kumimoji="1" lang="ja-JP" altLang="en-US" b="1" dirty="0" smtClean="0">
                  <a:latin typeface="Arial Black" panose="020B0A04020102020204" pitchFamily="34" charset="0"/>
                </a:rPr>
                <a:t>　　　　　　　　パークセンター付近</a:t>
              </a:r>
              <a:endParaRPr kumimoji="1" lang="en-US" altLang="ja-JP" b="1" dirty="0">
                <a:latin typeface="Arial Black" panose="020B0A04020102020204" pitchFamily="34" charset="0"/>
              </a:endParaRPr>
            </a:p>
            <a:p>
              <a:r>
                <a:rPr lang="ja-JP" altLang="en-US" sz="1600" dirty="0" smtClean="0">
                  <a:solidFill>
                    <a:srgbClr val="FFC000"/>
                  </a:solidFill>
                  <a:latin typeface="Arial Black" panose="020B0A04020102020204" pitchFamily="34" charset="0"/>
                </a:rPr>
                <a:t>　　　●</a:t>
              </a:r>
              <a:r>
                <a:rPr lang="ja-JP" altLang="en-US" sz="1600" dirty="0" smtClean="0">
                  <a:latin typeface="Arial Black" panose="020B0A04020102020204" pitchFamily="34" charset="0"/>
                </a:rPr>
                <a:t> </a:t>
              </a:r>
              <a:r>
                <a:rPr lang="ja-JP" altLang="en-US" sz="1600" b="1" dirty="0" smtClean="0">
                  <a:latin typeface="Arial Black" panose="020B0A04020102020204" pitchFamily="34" charset="0"/>
                </a:rPr>
                <a:t>展示会</a:t>
              </a:r>
              <a:r>
                <a:rPr lang="ja-JP" altLang="en-US" sz="2000" dirty="0" smtClean="0">
                  <a:latin typeface="Arial Black" panose="020B0A04020102020204" pitchFamily="34" charset="0"/>
                </a:rPr>
                <a:t>　</a:t>
              </a:r>
              <a:r>
                <a:rPr lang="ja-JP" altLang="en-US" dirty="0" smtClean="0">
                  <a:latin typeface="Arial Black" panose="020B0A04020102020204" pitchFamily="34" charset="0"/>
                </a:rPr>
                <a:t>  </a:t>
              </a:r>
              <a:r>
                <a:rPr lang="en-US" altLang="ja-JP" dirty="0" smtClean="0">
                  <a:latin typeface="Arial Black" panose="020B0A04020102020204" pitchFamily="34" charset="0"/>
                </a:rPr>
                <a:t>10:00-17:00</a:t>
              </a:r>
            </a:p>
            <a:p>
              <a:endParaRPr lang="en-US" altLang="ja-JP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8" name="直線コネクタ 7"/>
          <p:cNvCxnSpPr/>
          <p:nvPr/>
        </p:nvCxnSpPr>
        <p:spPr>
          <a:xfrm flipV="1">
            <a:off x="202016" y="2850758"/>
            <a:ext cx="6446759" cy="15286"/>
          </a:xfrm>
          <a:prstGeom prst="line">
            <a:avLst/>
          </a:prstGeom>
          <a:ln w="19050">
            <a:solidFill>
              <a:srgbClr val="008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1610199" y="266414"/>
            <a:ext cx="3877985" cy="584775"/>
            <a:chOff x="1610199" y="1036793"/>
            <a:chExt cx="3877985" cy="584775"/>
          </a:xfrm>
        </p:grpSpPr>
        <p:sp>
          <p:nvSpPr>
            <p:cNvPr id="272" name="テキスト ボックス 271"/>
            <p:cNvSpPr txBox="1"/>
            <p:nvPr/>
          </p:nvSpPr>
          <p:spPr>
            <a:xfrm>
              <a:off x="1610199" y="1036793"/>
              <a:ext cx="3877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solidFill>
                    <a:srgbClr val="008000"/>
                  </a:solidFill>
                </a:rPr>
                <a:t>東京大学とトリノ</a:t>
              </a:r>
              <a:r>
                <a:rPr kumimoji="1" lang="ja-JP" altLang="en-US" sz="1600" b="1" dirty="0">
                  <a:solidFill>
                    <a:srgbClr val="008000"/>
                  </a:solidFill>
                </a:rPr>
                <a:t>工科</a:t>
              </a:r>
              <a:r>
                <a:rPr kumimoji="1" lang="ja-JP" altLang="en-US" sz="1600" b="1" dirty="0" smtClean="0">
                  <a:solidFill>
                    <a:srgbClr val="008000"/>
                  </a:solidFill>
                </a:rPr>
                <a:t>大学（イタリア）</a:t>
              </a:r>
              <a:endParaRPr kumimoji="1" lang="en-US" altLang="ja-JP" sz="1600" b="1" dirty="0" smtClean="0">
                <a:solidFill>
                  <a:srgbClr val="008000"/>
                </a:solidFill>
              </a:endParaRPr>
            </a:p>
            <a:p>
              <a:pPr algn="ctr"/>
              <a:r>
                <a:rPr kumimoji="1" lang="ja-JP" altLang="en-US" sz="1600" b="1" dirty="0" smtClean="0">
                  <a:solidFill>
                    <a:srgbClr val="008000"/>
                  </a:solidFill>
                </a:rPr>
                <a:t>コラボレーション企画　</a:t>
              </a:r>
              <a:endParaRPr kumimoji="1" lang="ja-JP" altLang="en-US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星 5 4"/>
            <p:cNvSpPr/>
            <p:nvPr/>
          </p:nvSpPr>
          <p:spPr>
            <a:xfrm>
              <a:off x="4512231" y="1340417"/>
              <a:ext cx="186004" cy="200740"/>
            </a:xfrm>
            <a:prstGeom prst="star5">
              <a:avLst>
                <a:gd name="adj" fmla="val 28356"/>
                <a:gd name="hf" fmla="val 105146"/>
                <a:gd name="vf" fmla="val 110557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32652" y="1735592"/>
            <a:ext cx="4309831" cy="420564"/>
            <a:chOff x="1132652" y="1360025"/>
            <a:chExt cx="4309831" cy="420564"/>
          </a:xfrm>
        </p:grpSpPr>
        <p:sp>
          <p:nvSpPr>
            <p:cNvPr id="271" name="テキスト ボックス 270"/>
            <p:cNvSpPr txBox="1"/>
            <p:nvPr/>
          </p:nvSpPr>
          <p:spPr>
            <a:xfrm>
              <a:off x="1648136" y="1360025"/>
              <a:ext cx="3474028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133" dirty="0"/>
                <a:t>展示会・ミニシンポジウム</a:t>
              </a: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1132652" y="1466058"/>
              <a:ext cx="366463" cy="304644"/>
              <a:chOff x="1266002" y="2325114"/>
              <a:chExt cx="366463" cy="304644"/>
            </a:xfrm>
          </p:grpSpPr>
          <p:sp>
            <p:nvSpPr>
              <p:cNvPr id="4" name="二等辺三角形 3"/>
              <p:cNvSpPr/>
              <p:nvPr/>
            </p:nvSpPr>
            <p:spPr>
              <a:xfrm rot="5970104">
                <a:off x="1423771" y="2211805"/>
                <a:ext cx="86606" cy="31322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二等辺三角形 179"/>
              <p:cNvSpPr/>
              <p:nvPr/>
            </p:nvSpPr>
            <p:spPr>
              <a:xfrm rot="4964963">
                <a:off x="1343361" y="2370358"/>
                <a:ext cx="86550" cy="24126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二等辺三角形 180"/>
              <p:cNvSpPr/>
              <p:nvPr/>
            </p:nvSpPr>
            <p:spPr>
              <a:xfrm rot="3744979">
                <a:off x="1455637" y="2452930"/>
                <a:ext cx="89547" cy="26410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2" name="グループ化 181"/>
            <p:cNvGrpSpPr/>
            <p:nvPr/>
          </p:nvGrpSpPr>
          <p:grpSpPr>
            <a:xfrm flipH="1">
              <a:off x="5076020" y="1421459"/>
              <a:ext cx="366463" cy="304644"/>
              <a:chOff x="1266002" y="2325114"/>
              <a:chExt cx="366463" cy="304644"/>
            </a:xfrm>
          </p:grpSpPr>
          <p:sp>
            <p:nvSpPr>
              <p:cNvPr id="183" name="二等辺三角形 182"/>
              <p:cNvSpPr/>
              <p:nvPr/>
            </p:nvSpPr>
            <p:spPr>
              <a:xfrm rot="5970104">
                <a:off x="1423771" y="2211805"/>
                <a:ext cx="86606" cy="31322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二等辺三角形 183"/>
              <p:cNvSpPr/>
              <p:nvPr/>
            </p:nvSpPr>
            <p:spPr>
              <a:xfrm rot="4964963">
                <a:off x="1343361" y="2370358"/>
                <a:ext cx="86550" cy="24126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二等辺三角形 184"/>
              <p:cNvSpPr/>
              <p:nvPr/>
            </p:nvSpPr>
            <p:spPr>
              <a:xfrm rot="3744979">
                <a:off x="1455637" y="2452930"/>
                <a:ext cx="89547" cy="26410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233" name="直線コネクタ 232"/>
          <p:cNvCxnSpPr/>
          <p:nvPr/>
        </p:nvCxnSpPr>
        <p:spPr>
          <a:xfrm>
            <a:off x="-181343" y="5263987"/>
            <a:ext cx="3951921" cy="2046626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/>
          <p:nvPr/>
        </p:nvCxnSpPr>
        <p:spPr>
          <a:xfrm>
            <a:off x="-216029" y="5356088"/>
            <a:ext cx="3941658" cy="2001925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9" name="図 23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22" b="90542" l="728" r="98727">
                        <a14:foregroundMark x1="1880" y1="60873" x2="58520" y2="41633"/>
                        <a14:foregroundMark x1="2790" y1="90703" x2="95027" y2="90461"/>
                        <a14:foregroundMark x1="98727" y1="89976" x2="97392" y2="42603"/>
                        <a14:foregroundMark x1="44815" y1="44705" x2="52941" y2="41310"/>
                        <a14:backgroundMark x1="64645" y1="41148" x2="75015" y2="34196"/>
                        <a14:backgroundMark x1="64281" y1="39854" x2="69072" y2="30477"/>
                        <a14:backgroundMark x1="93511" y1="40340" x2="98120" y2="31690"/>
                        <a14:backgroundMark x1="77198" y1="43573" x2="99818" y2="42603"/>
                        <a14:backgroundMark x1="83505" y1="45271" x2="99818" y2="44543"/>
                        <a14:backgroundMark x1="2244" y1="50283" x2="61856" y2="37914"/>
                        <a14:backgroundMark x1="39782" y1="39127" x2="4973" y2="36378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75" b="11235"/>
          <a:stretch/>
        </p:blipFill>
        <p:spPr>
          <a:xfrm>
            <a:off x="-20583" y="6811585"/>
            <a:ext cx="6862170" cy="2441240"/>
          </a:xfrm>
          <a:prstGeom prst="rect">
            <a:avLst/>
          </a:prstGeom>
        </p:spPr>
      </p:pic>
      <p:sp>
        <p:nvSpPr>
          <p:cNvPr id="279" name="テキスト ボックス 278"/>
          <p:cNvSpPr txBox="1"/>
          <p:nvPr/>
        </p:nvSpPr>
        <p:spPr>
          <a:xfrm>
            <a:off x="1887210" y="4510740"/>
            <a:ext cx="4947903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●</a:t>
            </a:r>
            <a:r>
              <a:rPr lang="ja-JP" altLang="en-US" sz="1600" b="1" dirty="0" smtClean="0">
                <a:latin typeface="Arial Black" panose="020B0A04020102020204" pitchFamily="34" charset="0"/>
              </a:rPr>
              <a:t> </a:t>
            </a:r>
            <a:r>
              <a:rPr lang="ja-JP" altLang="ja-JP" sz="1600" b="1" dirty="0" smtClean="0">
                <a:latin typeface="Arial Black" panose="020B0A04020102020204" pitchFamily="34" charset="0"/>
              </a:rPr>
              <a:t>ミニシンポジウム</a:t>
            </a:r>
            <a:r>
              <a:rPr lang="ja-JP" altLang="en-US" dirty="0" smtClean="0">
                <a:latin typeface="Arial Black" panose="020B0A04020102020204" pitchFamily="34" charset="0"/>
              </a:rPr>
              <a:t>　</a:t>
            </a:r>
            <a:r>
              <a:rPr lang="en-US" altLang="ja-JP" dirty="0" smtClean="0">
                <a:latin typeface="Arial Black" panose="020B0A04020102020204" pitchFamily="34" charset="0"/>
              </a:rPr>
              <a:t>13:00-16:00</a:t>
            </a:r>
          </a:p>
          <a:p>
            <a:endParaRPr lang="en-US" altLang="ja-JP" dirty="0">
              <a:latin typeface="Arial Black" panose="020B0A04020102020204" pitchFamily="34" charset="0"/>
            </a:endParaRPr>
          </a:p>
          <a:p>
            <a:endParaRPr lang="en-US" altLang="ja-JP" dirty="0" smtClean="0">
              <a:latin typeface="Arial Black" panose="020B0A04020102020204" pitchFamily="34" charset="0"/>
            </a:endParaRPr>
          </a:p>
          <a:p>
            <a:endParaRPr lang="en-US" altLang="ja-JP" dirty="0">
              <a:latin typeface="Arial Black" panose="020B0A04020102020204" pitchFamily="34" charset="0"/>
            </a:endParaRPr>
          </a:p>
          <a:p>
            <a:endParaRPr kumimoji="1" lang="en-US" altLang="ja-JP" sz="1400" dirty="0" smtClean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endParaRPr kumimoji="1" lang="en-US" altLang="ja-JP" sz="1400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r>
              <a:rPr kumimoji="1" lang="ja-JP" altLang="en-US" sz="1400" dirty="0">
                <a:solidFill>
                  <a:schemeClr val="accent4"/>
                </a:solidFill>
                <a:latin typeface="Arial Black" panose="020B0A04020102020204" pitchFamily="34" charset="0"/>
              </a:rPr>
              <a:t>　</a:t>
            </a:r>
            <a:r>
              <a:rPr kumimoji="1" lang="ja-JP" altLang="en-US" sz="14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　　　　●</a:t>
            </a:r>
            <a:r>
              <a:rPr kumimoji="1" lang="ja-JP" altLang="en-US" dirty="0" smtClean="0">
                <a:latin typeface="Arial Black" panose="020B0A04020102020204" pitchFamily="34" charset="0"/>
              </a:rPr>
              <a:t> </a:t>
            </a:r>
            <a:r>
              <a:rPr kumimoji="1" lang="ja-JP" altLang="en-US" sz="1400" dirty="0" smtClean="0">
                <a:latin typeface="Arial Black" panose="020B0A04020102020204" pitchFamily="34" charset="0"/>
              </a:rPr>
              <a:t>お問合せ先  西東京市 都市整備部 都市計画課</a:t>
            </a:r>
            <a:endParaRPr kumimoji="1" lang="en-US" altLang="ja-JP" sz="1400" dirty="0" smtClean="0">
              <a:latin typeface="Arial Black" panose="020B0A04020102020204" pitchFamily="34" charset="0"/>
            </a:endParaRPr>
          </a:p>
          <a:p>
            <a:pPr algn="r"/>
            <a:r>
              <a:rPr kumimoji="1" lang="ja-JP" altLang="en-US" sz="1400" dirty="0">
                <a:latin typeface="Arial Black" panose="020B0A04020102020204" pitchFamily="34" charset="0"/>
              </a:rPr>
              <a:t>　</a:t>
            </a:r>
            <a:r>
              <a:rPr kumimoji="1" lang="ja-JP" altLang="en-US" sz="1400" dirty="0" smtClean="0">
                <a:latin typeface="Arial Black" panose="020B0A04020102020204" pitchFamily="34" charset="0"/>
              </a:rPr>
              <a:t>　　　　</a:t>
            </a:r>
            <a:r>
              <a:rPr kumimoji="1" lang="ja-JP" altLang="en-US" sz="1200" dirty="0" smtClean="0">
                <a:latin typeface="Arial Black" panose="020B0A04020102020204" pitchFamily="34" charset="0"/>
              </a:rPr>
              <a:t>       </a:t>
            </a:r>
            <a:r>
              <a:rPr kumimoji="1" lang="en-US" altLang="ja-JP" sz="1100" dirty="0" smtClean="0">
                <a:latin typeface="Arial Black" panose="020B0A04020102020204" pitchFamily="34" charset="0"/>
              </a:rPr>
              <a:t>tel:042-438-4050</a:t>
            </a:r>
          </a:p>
          <a:p>
            <a:pPr algn="r"/>
            <a:r>
              <a:rPr kumimoji="1" lang="en-US" altLang="ja-JP" sz="1100" dirty="0">
                <a:latin typeface="Arial Black" panose="020B0A04020102020204" pitchFamily="34" charset="0"/>
              </a:rPr>
              <a:t> </a:t>
            </a:r>
            <a:r>
              <a:rPr kumimoji="1" lang="en-US" altLang="ja-JP" sz="1100" dirty="0" smtClean="0">
                <a:latin typeface="Arial Black" panose="020B0A04020102020204" pitchFamily="34" charset="0"/>
              </a:rPr>
              <a:t>                     </a:t>
            </a:r>
            <a:r>
              <a:rPr kumimoji="1" lang="en-US" altLang="ja-JP" sz="1100" dirty="0" err="1" smtClean="0">
                <a:latin typeface="Arial Black" panose="020B0A04020102020204" pitchFamily="34" charset="0"/>
              </a:rPr>
              <a:t>mail:toshikei@city.nishitokyo.lg.jp</a:t>
            </a:r>
            <a:endParaRPr kumimoji="1" lang="ja-JP" altLang="en-US" sz="1200" dirty="0">
              <a:latin typeface="Arial Black" panose="020B0A04020102020204" pitchFamily="34" charset="0"/>
            </a:endParaRPr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1987653" y="3883646"/>
            <a:ext cx="449353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>
                <a:latin typeface="+mn-ea"/>
              </a:rPr>
              <a:t>東京大学</a:t>
            </a:r>
            <a:r>
              <a:rPr lang="ja-JP" altLang="en-US" sz="1200" dirty="0">
                <a:latin typeface="+mn-ea"/>
              </a:rPr>
              <a:t>と</a:t>
            </a:r>
            <a:r>
              <a:rPr lang="ja-JP" altLang="en-US" sz="1200" b="1" dirty="0">
                <a:latin typeface="+mn-ea"/>
              </a:rPr>
              <a:t>トリノ工科</a:t>
            </a:r>
            <a:r>
              <a:rPr lang="ja-JP" altLang="en-US" sz="1200" b="1" dirty="0" smtClean="0">
                <a:latin typeface="+mn-ea"/>
              </a:rPr>
              <a:t>大学</a:t>
            </a:r>
            <a:r>
              <a:rPr lang="ja-JP" altLang="en-US" sz="1200" dirty="0" smtClean="0">
                <a:latin typeface="+mn-ea"/>
              </a:rPr>
              <a:t>の</a:t>
            </a:r>
            <a:r>
              <a:rPr lang="ja-JP" altLang="en-US" sz="1200" dirty="0">
                <a:latin typeface="+mn-ea"/>
              </a:rPr>
              <a:t>大学院生が共同で作成</a:t>
            </a:r>
            <a:r>
              <a:rPr lang="ja-JP" altLang="en-US" sz="1200" dirty="0" smtClean="0">
                <a:latin typeface="+mn-ea"/>
              </a:rPr>
              <a:t>した</a:t>
            </a:r>
            <a:endParaRPr lang="en-US" altLang="ja-JP" sz="1200" dirty="0" smtClean="0">
              <a:latin typeface="+mn-ea"/>
            </a:endParaRPr>
          </a:p>
          <a:p>
            <a:pPr algn="ctr"/>
            <a:r>
              <a:rPr lang="ja-JP" altLang="en-US" sz="1200" dirty="0" smtClean="0">
                <a:latin typeface="+mn-ea"/>
              </a:rPr>
              <a:t>「</a:t>
            </a:r>
            <a:r>
              <a:rPr lang="ja-JP" altLang="en-US" sz="1200" dirty="0">
                <a:latin typeface="+mn-ea"/>
              </a:rPr>
              <a:t>緑と水」「農のある暮らし」「エコなまち」をテーマと</a:t>
            </a:r>
            <a:r>
              <a:rPr lang="ja-JP" altLang="en-US" sz="1200" dirty="0" smtClean="0">
                <a:latin typeface="+mn-ea"/>
              </a:rPr>
              <a:t>した</a:t>
            </a:r>
            <a:endParaRPr lang="en-US" altLang="ja-JP" sz="1200" dirty="0" smtClean="0">
              <a:latin typeface="+mn-ea"/>
            </a:endParaRPr>
          </a:p>
          <a:p>
            <a:pPr algn="ctr"/>
            <a:r>
              <a:rPr lang="ja-JP" altLang="en-US" sz="1200" dirty="0" smtClean="0">
                <a:latin typeface="+mn-ea"/>
              </a:rPr>
              <a:t>西</a:t>
            </a:r>
            <a:r>
              <a:rPr lang="ja-JP" altLang="en-US" sz="1200" dirty="0">
                <a:latin typeface="+mn-ea"/>
              </a:rPr>
              <a:t>東京市の</a:t>
            </a:r>
            <a:r>
              <a:rPr lang="ja-JP" altLang="en-US" sz="1200" dirty="0" smtClean="0">
                <a:latin typeface="+mn-ea"/>
              </a:rPr>
              <a:t>まちづくりに関するポスター</a:t>
            </a:r>
            <a:r>
              <a:rPr lang="ja-JP" altLang="en-US" sz="1200" dirty="0">
                <a:latin typeface="+mn-ea"/>
              </a:rPr>
              <a:t>を</a:t>
            </a:r>
            <a:r>
              <a:rPr lang="ja-JP" altLang="en-US" sz="1200" dirty="0" smtClean="0">
                <a:latin typeface="+mn-ea"/>
              </a:rPr>
              <a:t>展示します</a:t>
            </a:r>
            <a:r>
              <a:rPr lang="en-US" altLang="ja-JP" sz="1200" dirty="0" smtClean="0">
                <a:latin typeface="+mn-ea"/>
              </a:rPr>
              <a:t>!!</a:t>
            </a:r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2585290" y="5742787"/>
            <a:ext cx="35958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009900"/>
                </a:solidFill>
                <a:latin typeface="+mn-ea"/>
              </a:rPr>
              <a:t>市内の</a:t>
            </a:r>
            <a:r>
              <a:rPr lang="ja-JP" altLang="en-US" sz="1400" b="1" dirty="0">
                <a:solidFill>
                  <a:srgbClr val="009900"/>
                </a:solidFill>
                <a:latin typeface="+mn-ea"/>
              </a:rPr>
              <a:t>農家さん</a:t>
            </a:r>
            <a:r>
              <a:rPr lang="ja-JP" altLang="en-US" sz="1400" b="1" dirty="0" smtClean="0">
                <a:solidFill>
                  <a:srgbClr val="009900"/>
                </a:solidFill>
                <a:latin typeface="+mn-ea"/>
              </a:rPr>
              <a:t>の新鮮</a:t>
            </a:r>
            <a:r>
              <a:rPr lang="ja-JP" altLang="en-US" sz="1400" b="1" dirty="0">
                <a:solidFill>
                  <a:srgbClr val="009900"/>
                </a:solidFill>
                <a:latin typeface="+mn-ea"/>
              </a:rPr>
              <a:t>なお野菜も</a:t>
            </a:r>
            <a:r>
              <a:rPr lang="ja-JP" altLang="en-US" sz="1400" b="1" dirty="0" smtClean="0">
                <a:solidFill>
                  <a:srgbClr val="009900"/>
                </a:solidFill>
                <a:latin typeface="+mn-ea"/>
              </a:rPr>
              <a:t>販売！</a:t>
            </a:r>
            <a:r>
              <a:rPr lang="ja-JP" altLang="en-US" sz="1400" b="1" dirty="0">
                <a:solidFill>
                  <a:srgbClr val="009900"/>
                </a:solidFill>
                <a:latin typeface="+mn-ea"/>
              </a:rPr>
              <a:t>！</a:t>
            </a:r>
            <a:endParaRPr lang="en-US" altLang="ja-JP" sz="1400" b="1" dirty="0" smtClean="0">
              <a:solidFill>
                <a:srgbClr val="009900"/>
              </a:solidFill>
              <a:latin typeface="+mn-ea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1957365" y="4887776"/>
            <a:ext cx="4493538" cy="8771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Arial Black" panose="020B0A04020102020204" pitchFamily="34" charset="0"/>
              </a:rPr>
              <a:t>　</a:t>
            </a:r>
            <a:r>
              <a:rPr lang="en-US" altLang="ja-JP" sz="1200" dirty="0" smtClean="0">
                <a:latin typeface="Arial Black" panose="020B0A04020102020204" pitchFamily="34" charset="0"/>
              </a:rPr>
              <a:t>13:00</a:t>
            </a:r>
            <a:r>
              <a:rPr lang="ja-JP" altLang="en-US" sz="1200" dirty="0" smtClean="0">
                <a:latin typeface="Arial Black" panose="020B0A04020102020204" pitchFamily="34" charset="0"/>
              </a:rPr>
              <a:t>～　</a:t>
            </a:r>
            <a:r>
              <a:rPr lang="ja-JP" altLang="en-US" sz="1200" b="1" dirty="0" smtClean="0">
                <a:latin typeface="Arial Black" panose="020B0A04020102020204" pitchFamily="34" charset="0"/>
              </a:rPr>
              <a:t>若者サミットによる発表</a:t>
            </a:r>
            <a:endParaRPr lang="en-US" altLang="ja-JP" sz="1200" b="1" dirty="0" smtClean="0">
              <a:latin typeface="Arial Black" panose="020B0A04020102020204" pitchFamily="34" charset="0"/>
            </a:endParaRPr>
          </a:p>
          <a:p>
            <a:r>
              <a:rPr lang="ja-JP" altLang="en-US" sz="1200" dirty="0">
                <a:latin typeface="Arial Black" panose="020B0A04020102020204" pitchFamily="34" charset="0"/>
              </a:rPr>
              <a:t>　</a:t>
            </a:r>
            <a:r>
              <a:rPr lang="ja-JP" altLang="en-US" sz="1200" dirty="0" smtClean="0">
                <a:latin typeface="Arial Black" panose="020B0A04020102020204" pitchFamily="34" charset="0"/>
              </a:rPr>
              <a:t>　　　　　テーマ</a:t>
            </a:r>
            <a:r>
              <a:rPr lang="ja-JP" altLang="en-US" sz="1200" dirty="0">
                <a:latin typeface="Arial Black" panose="020B0A04020102020204" pitchFamily="34" charset="0"/>
              </a:rPr>
              <a:t>：</a:t>
            </a:r>
            <a:r>
              <a:rPr lang="ja-JP" altLang="ja-JP" sz="1200" dirty="0" smtClean="0"/>
              <a:t>若者</a:t>
            </a:r>
            <a:r>
              <a:rPr lang="ja-JP" altLang="ja-JP" sz="1200" dirty="0"/>
              <a:t>が住みたい・住み続けたい</a:t>
            </a:r>
            <a:r>
              <a:rPr lang="ja-JP" altLang="ja-JP" sz="1200" dirty="0" smtClean="0"/>
              <a:t>まち</a:t>
            </a:r>
            <a:endParaRPr lang="en-US" altLang="ja-JP" sz="1200" dirty="0" smtClean="0"/>
          </a:p>
          <a:p>
            <a:endParaRPr lang="en-US" altLang="ja-JP" sz="300" dirty="0" smtClean="0"/>
          </a:p>
          <a:p>
            <a:r>
              <a:rPr lang="ja-JP" altLang="en-US" sz="1200" dirty="0">
                <a:latin typeface="Arial Black" panose="020B0A04020102020204" pitchFamily="34" charset="0"/>
              </a:rPr>
              <a:t>　</a:t>
            </a:r>
            <a:r>
              <a:rPr lang="en-US" altLang="ja-JP" sz="1200" dirty="0" smtClean="0">
                <a:latin typeface="Arial Black" panose="020B0A04020102020204" pitchFamily="34" charset="0"/>
              </a:rPr>
              <a:t>14:00</a:t>
            </a:r>
            <a:r>
              <a:rPr lang="ja-JP" altLang="en-US" sz="1200" dirty="0" smtClean="0">
                <a:latin typeface="Arial Black" panose="020B0A04020102020204" pitchFamily="34" charset="0"/>
              </a:rPr>
              <a:t>～</a:t>
            </a:r>
            <a:r>
              <a:rPr lang="ja-JP" altLang="en-US" sz="1200" dirty="0">
                <a:latin typeface="Arial Black" panose="020B0A04020102020204" pitchFamily="34" charset="0"/>
              </a:rPr>
              <a:t>　</a:t>
            </a:r>
            <a:r>
              <a:rPr lang="ja-JP" altLang="en-US" sz="1200" b="1" dirty="0" smtClean="0">
                <a:latin typeface="Arial Black" panose="020B0A04020102020204" pitchFamily="34" charset="0"/>
              </a:rPr>
              <a:t>成果発表・パネルディスカッション</a:t>
            </a:r>
            <a:endParaRPr lang="en-US" altLang="ja-JP" sz="1200" b="1" dirty="0" smtClean="0">
              <a:latin typeface="Arial Black" panose="020B0A04020102020204" pitchFamily="34" charset="0"/>
            </a:endParaRPr>
          </a:p>
          <a:p>
            <a:r>
              <a:rPr lang="ja-JP" altLang="en-US" sz="1200" dirty="0">
                <a:latin typeface="Arial Black" panose="020B0A04020102020204" pitchFamily="34" charset="0"/>
              </a:rPr>
              <a:t>　</a:t>
            </a:r>
            <a:r>
              <a:rPr lang="ja-JP" altLang="en-US" sz="1200" dirty="0" smtClean="0">
                <a:latin typeface="Arial Black" panose="020B0A04020102020204" pitchFamily="34" charset="0"/>
              </a:rPr>
              <a:t>　　　　　テーマ：農</a:t>
            </a:r>
            <a:r>
              <a:rPr lang="ja-JP" altLang="en-US" sz="1200" dirty="0">
                <a:latin typeface="Arial Black" panose="020B0A04020102020204" pitchFamily="34" charset="0"/>
              </a:rPr>
              <a:t>のある暮らしと健康応援</a:t>
            </a:r>
            <a:r>
              <a:rPr lang="ja-JP" altLang="en-US" sz="1200" dirty="0" smtClean="0">
                <a:latin typeface="Arial Black" panose="020B0A04020102020204" pitchFamily="34" charset="0"/>
              </a:rPr>
              <a:t>都市について</a:t>
            </a:r>
            <a:endParaRPr lang="en-US" altLang="ja-JP" sz="1200" dirty="0" smtClean="0">
              <a:latin typeface="Arial Black" panose="020B0A04020102020204" pitchFamily="34" charset="0"/>
            </a:endParaRPr>
          </a:p>
        </p:txBody>
      </p:sp>
      <p:pic>
        <p:nvPicPr>
          <p:cNvPr id="222" name="図 221"/>
          <p:cNvPicPr>
            <a:picLocks noChangeAspect="1"/>
          </p:cNvPicPr>
          <p:nvPr/>
        </p:nvPicPr>
        <p:blipFill rotWithShape="1">
          <a:blip r:embed="rId4"/>
          <a:srcRect l="42786" t="14466" r="10871" b="7929"/>
          <a:stretch/>
        </p:blipFill>
        <p:spPr>
          <a:xfrm rot="903737">
            <a:off x="304550" y="3367719"/>
            <a:ext cx="1548336" cy="1457758"/>
          </a:xfrm>
          <a:prstGeom prst="snip2DiagRect">
            <a:avLst>
              <a:gd name="adj1" fmla="val 20475"/>
              <a:gd name="adj2" fmla="val 12885"/>
            </a:avLst>
          </a:prstGeom>
          <a:solidFill>
            <a:srgbClr val="FFFFFF">
              <a:shade val="85000"/>
            </a:srgbClr>
          </a:solidFill>
          <a:ln w="12700" cap="sq">
            <a:solidFill>
              <a:srgbClr val="008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グループ化 2"/>
          <p:cNvGrpSpPr/>
          <p:nvPr/>
        </p:nvGrpSpPr>
        <p:grpSpPr>
          <a:xfrm>
            <a:off x="-19281" y="6198769"/>
            <a:ext cx="1888832" cy="1766360"/>
            <a:chOff x="4632524" y="5322606"/>
            <a:chExt cx="2183040" cy="2156541"/>
          </a:xfrm>
        </p:grpSpPr>
        <p:sp>
          <p:nvSpPr>
            <p:cNvPr id="187" name="フリーフォーム 186"/>
            <p:cNvSpPr/>
            <p:nvPr/>
          </p:nvSpPr>
          <p:spPr>
            <a:xfrm>
              <a:off x="5026107" y="6814632"/>
              <a:ext cx="1397934" cy="170058"/>
            </a:xfrm>
            <a:custGeom>
              <a:avLst/>
              <a:gdLst>
                <a:gd name="connsiteX0" fmla="*/ 0 w 2028825"/>
                <a:gd name="connsiteY0" fmla="*/ 176212 h 219075"/>
                <a:gd name="connsiteX1" fmla="*/ 76200 w 2028825"/>
                <a:gd name="connsiteY1" fmla="*/ 95250 h 219075"/>
                <a:gd name="connsiteX2" fmla="*/ 352425 w 2028825"/>
                <a:gd name="connsiteY2" fmla="*/ 180975 h 219075"/>
                <a:gd name="connsiteX3" fmla="*/ 623888 w 2028825"/>
                <a:gd name="connsiteY3" fmla="*/ 123825 h 219075"/>
                <a:gd name="connsiteX4" fmla="*/ 752475 w 2028825"/>
                <a:gd name="connsiteY4" fmla="*/ 123825 h 219075"/>
                <a:gd name="connsiteX5" fmla="*/ 928688 w 2028825"/>
                <a:gd name="connsiteY5" fmla="*/ 19050 h 219075"/>
                <a:gd name="connsiteX6" fmla="*/ 1138238 w 2028825"/>
                <a:gd name="connsiteY6" fmla="*/ 0 h 219075"/>
                <a:gd name="connsiteX7" fmla="*/ 1343025 w 2028825"/>
                <a:gd name="connsiteY7" fmla="*/ 171450 h 219075"/>
                <a:gd name="connsiteX8" fmla="*/ 1604963 w 2028825"/>
                <a:gd name="connsiteY8" fmla="*/ 152400 h 219075"/>
                <a:gd name="connsiteX9" fmla="*/ 1762125 w 2028825"/>
                <a:gd name="connsiteY9" fmla="*/ 161925 h 219075"/>
                <a:gd name="connsiteX10" fmla="*/ 1938338 w 2028825"/>
                <a:gd name="connsiteY10" fmla="*/ 161925 h 219075"/>
                <a:gd name="connsiteX11" fmla="*/ 2028825 w 2028825"/>
                <a:gd name="connsiteY1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8825" h="219075">
                  <a:moveTo>
                    <a:pt x="0" y="176212"/>
                  </a:moveTo>
                  <a:lnTo>
                    <a:pt x="76200" y="95250"/>
                  </a:lnTo>
                  <a:lnTo>
                    <a:pt x="352425" y="180975"/>
                  </a:lnTo>
                  <a:lnTo>
                    <a:pt x="623888" y="123825"/>
                  </a:lnTo>
                  <a:lnTo>
                    <a:pt x="752475" y="123825"/>
                  </a:lnTo>
                  <a:lnTo>
                    <a:pt x="928688" y="19050"/>
                  </a:lnTo>
                  <a:lnTo>
                    <a:pt x="1138238" y="0"/>
                  </a:lnTo>
                  <a:lnTo>
                    <a:pt x="1343025" y="171450"/>
                  </a:lnTo>
                  <a:lnTo>
                    <a:pt x="1604963" y="152400"/>
                  </a:lnTo>
                  <a:lnTo>
                    <a:pt x="1762125" y="161925"/>
                  </a:lnTo>
                  <a:lnTo>
                    <a:pt x="1938338" y="161925"/>
                  </a:lnTo>
                  <a:lnTo>
                    <a:pt x="2028825" y="219075"/>
                  </a:ln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88" name="フリーフォーム 187"/>
            <p:cNvSpPr/>
            <p:nvPr/>
          </p:nvSpPr>
          <p:spPr>
            <a:xfrm rot="20829074">
              <a:off x="4791603" y="5517578"/>
              <a:ext cx="2023961" cy="1868518"/>
            </a:xfrm>
            <a:custGeom>
              <a:avLst/>
              <a:gdLst>
                <a:gd name="connsiteX0" fmla="*/ 3581400 w 5819775"/>
                <a:gd name="connsiteY0" fmla="*/ 123825 h 4838700"/>
                <a:gd name="connsiteX1" fmla="*/ 3895725 w 5819775"/>
                <a:gd name="connsiteY1" fmla="*/ 142875 h 4838700"/>
                <a:gd name="connsiteX2" fmla="*/ 3905250 w 5819775"/>
                <a:gd name="connsiteY2" fmla="*/ 238125 h 4838700"/>
                <a:gd name="connsiteX3" fmla="*/ 3848100 w 5819775"/>
                <a:gd name="connsiteY3" fmla="*/ 276225 h 4838700"/>
                <a:gd name="connsiteX4" fmla="*/ 3924300 w 5819775"/>
                <a:gd name="connsiteY4" fmla="*/ 361950 h 4838700"/>
                <a:gd name="connsiteX5" fmla="*/ 4143375 w 5819775"/>
                <a:gd name="connsiteY5" fmla="*/ 352425 h 4838700"/>
                <a:gd name="connsiteX6" fmla="*/ 4210050 w 5819775"/>
                <a:gd name="connsiteY6" fmla="*/ 257175 h 4838700"/>
                <a:gd name="connsiteX7" fmla="*/ 4410075 w 5819775"/>
                <a:gd name="connsiteY7" fmla="*/ 266700 h 4838700"/>
                <a:gd name="connsiteX8" fmla="*/ 4714875 w 5819775"/>
                <a:gd name="connsiteY8" fmla="*/ 333375 h 4838700"/>
                <a:gd name="connsiteX9" fmla="*/ 4981575 w 5819775"/>
                <a:gd name="connsiteY9" fmla="*/ 66675 h 4838700"/>
                <a:gd name="connsiteX10" fmla="*/ 5133975 w 5819775"/>
                <a:gd name="connsiteY10" fmla="*/ 28575 h 4838700"/>
                <a:gd name="connsiteX11" fmla="*/ 5486400 w 5819775"/>
                <a:gd name="connsiteY11" fmla="*/ 142875 h 4838700"/>
                <a:gd name="connsiteX12" fmla="*/ 5543550 w 5819775"/>
                <a:gd name="connsiteY12" fmla="*/ 123825 h 4838700"/>
                <a:gd name="connsiteX13" fmla="*/ 5514975 w 5819775"/>
                <a:gd name="connsiteY13" fmla="*/ 57150 h 4838700"/>
                <a:gd name="connsiteX14" fmla="*/ 5534025 w 5819775"/>
                <a:gd name="connsiteY14" fmla="*/ 0 h 4838700"/>
                <a:gd name="connsiteX15" fmla="*/ 5715000 w 5819775"/>
                <a:gd name="connsiteY15" fmla="*/ 9525 h 4838700"/>
                <a:gd name="connsiteX16" fmla="*/ 5686425 w 5819775"/>
                <a:gd name="connsiteY16" fmla="*/ 161925 h 4838700"/>
                <a:gd name="connsiteX17" fmla="*/ 5781675 w 5819775"/>
                <a:gd name="connsiteY17" fmla="*/ 628650 h 4838700"/>
                <a:gd name="connsiteX18" fmla="*/ 5753100 w 5819775"/>
                <a:gd name="connsiteY18" fmla="*/ 838200 h 4838700"/>
                <a:gd name="connsiteX19" fmla="*/ 5819775 w 5819775"/>
                <a:gd name="connsiteY19" fmla="*/ 885825 h 4838700"/>
                <a:gd name="connsiteX20" fmla="*/ 5791200 w 5819775"/>
                <a:gd name="connsiteY20" fmla="*/ 1076325 h 4838700"/>
                <a:gd name="connsiteX21" fmla="*/ 5762625 w 5819775"/>
                <a:gd name="connsiteY21" fmla="*/ 1524000 h 4838700"/>
                <a:gd name="connsiteX22" fmla="*/ 5667375 w 5819775"/>
                <a:gd name="connsiteY22" fmla="*/ 1476375 h 4838700"/>
                <a:gd name="connsiteX23" fmla="*/ 5619750 w 5819775"/>
                <a:gd name="connsiteY23" fmla="*/ 1647825 h 4838700"/>
                <a:gd name="connsiteX24" fmla="*/ 5648325 w 5819775"/>
                <a:gd name="connsiteY24" fmla="*/ 1724025 h 4838700"/>
                <a:gd name="connsiteX25" fmla="*/ 5438775 w 5819775"/>
                <a:gd name="connsiteY25" fmla="*/ 1666875 h 4838700"/>
                <a:gd name="connsiteX26" fmla="*/ 5353050 w 5819775"/>
                <a:gd name="connsiteY26" fmla="*/ 1809750 h 4838700"/>
                <a:gd name="connsiteX27" fmla="*/ 5400675 w 5819775"/>
                <a:gd name="connsiteY27" fmla="*/ 2038350 h 4838700"/>
                <a:gd name="connsiteX28" fmla="*/ 5181600 w 5819775"/>
                <a:gd name="connsiteY28" fmla="*/ 2743200 h 4838700"/>
                <a:gd name="connsiteX29" fmla="*/ 5162550 w 5819775"/>
                <a:gd name="connsiteY29" fmla="*/ 2867025 h 4838700"/>
                <a:gd name="connsiteX30" fmla="*/ 4972050 w 5819775"/>
                <a:gd name="connsiteY30" fmla="*/ 3019425 h 4838700"/>
                <a:gd name="connsiteX31" fmla="*/ 4972050 w 5819775"/>
                <a:gd name="connsiteY31" fmla="*/ 3095625 h 4838700"/>
                <a:gd name="connsiteX32" fmla="*/ 5067300 w 5819775"/>
                <a:gd name="connsiteY32" fmla="*/ 3343275 h 4838700"/>
                <a:gd name="connsiteX33" fmla="*/ 4438650 w 5819775"/>
                <a:gd name="connsiteY33" fmla="*/ 4029075 h 4838700"/>
                <a:gd name="connsiteX34" fmla="*/ 4171950 w 5819775"/>
                <a:gd name="connsiteY34" fmla="*/ 4619625 h 4838700"/>
                <a:gd name="connsiteX35" fmla="*/ 3638550 w 5819775"/>
                <a:gd name="connsiteY35" fmla="*/ 4410075 h 4838700"/>
                <a:gd name="connsiteX36" fmla="*/ 3248025 w 5819775"/>
                <a:gd name="connsiteY36" fmla="*/ 4352925 h 4838700"/>
                <a:gd name="connsiteX37" fmla="*/ 2676525 w 5819775"/>
                <a:gd name="connsiteY37" fmla="*/ 4543425 h 4838700"/>
                <a:gd name="connsiteX38" fmla="*/ 2171700 w 5819775"/>
                <a:gd name="connsiteY38" fmla="*/ 4676775 h 4838700"/>
                <a:gd name="connsiteX39" fmla="*/ 1562100 w 5819775"/>
                <a:gd name="connsiteY39" fmla="*/ 4762500 h 4838700"/>
                <a:gd name="connsiteX40" fmla="*/ 1095375 w 5819775"/>
                <a:gd name="connsiteY40" fmla="*/ 4838700 h 4838700"/>
                <a:gd name="connsiteX41" fmla="*/ 647700 w 5819775"/>
                <a:gd name="connsiteY41" fmla="*/ 4533900 h 4838700"/>
                <a:gd name="connsiteX42" fmla="*/ 400050 w 5819775"/>
                <a:gd name="connsiteY42" fmla="*/ 4371975 h 4838700"/>
                <a:gd name="connsiteX43" fmla="*/ 619125 w 5819775"/>
                <a:gd name="connsiteY43" fmla="*/ 3810000 h 4838700"/>
                <a:gd name="connsiteX44" fmla="*/ 438150 w 5819775"/>
                <a:gd name="connsiteY44" fmla="*/ 3629025 h 4838700"/>
                <a:gd name="connsiteX45" fmla="*/ 342900 w 5819775"/>
                <a:gd name="connsiteY45" fmla="*/ 3705225 h 4838700"/>
                <a:gd name="connsiteX46" fmla="*/ 28575 w 5819775"/>
                <a:gd name="connsiteY46" fmla="*/ 3571875 h 4838700"/>
                <a:gd name="connsiteX47" fmla="*/ 95250 w 5819775"/>
                <a:gd name="connsiteY47" fmla="*/ 3419475 h 4838700"/>
                <a:gd name="connsiteX48" fmla="*/ 276225 w 5819775"/>
                <a:gd name="connsiteY48" fmla="*/ 3438525 h 4838700"/>
                <a:gd name="connsiteX49" fmla="*/ 228600 w 5819775"/>
                <a:gd name="connsiteY49" fmla="*/ 2943225 h 4838700"/>
                <a:gd name="connsiteX50" fmla="*/ 285750 w 5819775"/>
                <a:gd name="connsiteY50" fmla="*/ 2914650 h 4838700"/>
                <a:gd name="connsiteX51" fmla="*/ 9525 w 5819775"/>
                <a:gd name="connsiteY51" fmla="*/ 2286000 h 4838700"/>
                <a:gd name="connsiteX52" fmla="*/ 0 w 5819775"/>
                <a:gd name="connsiteY52" fmla="*/ 1857375 h 4838700"/>
                <a:gd name="connsiteX53" fmla="*/ 1619250 w 5819775"/>
                <a:gd name="connsiteY53" fmla="*/ 1266825 h 4838700"/>
                <a:gd name="connsiteX54" fmla="*/ 1809750 w 5819775"/>
                <a:gd name="connsiteY54" fmla="*/ 1295400 h 4838700"/>
                <a:gd name="connsiteX55" fmla="*/ 1590675 w 5819775"/>
                <a:gd name="connsiteY55" fmla="*/ 752475 h 4838700"/>
                <a:gd name="connsiteX56" fmla="*/ 1800225 w 5819775"/>
                <a:gd name="connsiteY56" fmla="*/ 676275 h 4838700"/>
                <a:gd name="connsiteX57" fmla="*/ 2143125 w 5819775"/>
                <a:gd name="connsiteY57" fmla="*/ 847725 h 4838700"/>
                <a:gd name="connsiteX58" fmla="*/ 3581400 w 5819775"/>
                <a:gd name="connsiteY58" fmla="*/ 123825 h 483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819775" h="4838700">
                  <a:moveTo>
                    <a:pt x="3581400" y="123825"/>
                  </a:moveTo>
                  <a:lnTo>
                    <a:pt x="3895725" y="142875"/>
                  </a:lnTo>
                  <a:lnTo>
                    <a:pt x="3905250" y="238125"/>
                  </a:lnTo>
                  <a:lnTo>
                    <a:pt x="3848100" y="276225"/>
                  </a:lnTo>
                  <a:lnTo>
                    <a:pt x="3924300" y="361950"/>
                  </a:lnTo>
                  <a:lnTo>
                    <a:pt x="4143375" y="352425"/>
                  </a:lnTo>
                  <a:lnTo>
                    <a:pt x="4210050" y="257175"/>
                  </a:lnTo>
                  <a:lnTo>
                    <a:pt x="4410075" y="266700"/>
                  </a:lnTo>
                  <a:lnTo>
                    <a:pt x="4714875" y="333375"/>
                  </a:lnTo>
                  <a:lnTo>
                    <a:pt x="4981575" y="66675"/>
                  </a:lnTo>
                  <a:lnTo>
                    <a:pt x="5133975" y="28575"/>
                  </a:lnTo>
                  <a:lnTo>
                    <a:pt x="5486400" y="142875"/>
                  </a:lnTo>
                  <a:lnTo>
                    <a:pt x="5543550" y="123825"/>
                  </a:lnTo>
                  <a:lnTo>
                    <a:pt x="5514975" y="57150"/>
                  </a:lnTo>
                  <a:lnTo>
                    <a:pt x="5534025" y="0"/>
                  </a:lnTo>
                  <a:lnTo>
                    <a:pt x="5715000" y="9525"/>
                  </a:lnTo>
                  <a:lnTo>
                    <a:pt x="5686425" y="161925"/>
                  </a:lnTo>
                  <a:lnTo>
                    <a:pt x="5781675" y="628650"/>
                  </a:lnTo>
                  <a:lnTo>
                    <a:pt x="5753100" y="838200"/>
                  </a:lnTo>
                  <a:lnTo>
                    <a:pt x="5819775" y="885825"/>
                  </a:lnTo>
                  <a:lnTo>
                    <a:pt x="5791200" y="1076325"/>
                  </a:lnTo>
                  <a:lnTo>
                    <a:pt x="5762625" y="1524000"/>
                  </a:lnTo>
                  <a:lnTo>
                    <a:pt x="5667375" y="1476375"/>
                  </a:lnTo>
                  <a:lnTo>
                    <a:pt x="5619750" y="1647825"/>
                  </a:lnTo>
                  <a:lnTo>
                    <a:pt x="5648325" y="1724025"/>
                  </a:lnTo>
                  <a:lnTo>
                    <a:pt x="5438775" y="1666875"/>
                  </a:lnTo>
                  <a:lnTo>
                    <a:pt x="5353050" y="1809750"/>
                  </a:lnTo>
                  <a:lnTo>
                    <a:pt x="5400675" y="2038350"/>
                  </a:lnTo>
                  <a:lnTo>
                    <a:pt x="5181600" y="2743200"/>
                  </a:lnTo>
                  <a:lnTo>
                    <a:pt x="5162550" y="2867025"/>
                  </a:lnTo>
                  <a:lnTo>
                    <a:pt x="4972050" y="3019425"/>
                  </a:lnTo>
                  <a:lnTo>
                    <a:pt x="4972050" y="3095625"/>
                  </a:lnTo>
                  <a:lnTo>
                    <a:pt x="5067300" y="3343275"/>
                  </a:lnTo>
                  <a:lnTo>
                    <a:pt x="4438650" y="4029075"/>
                  </a:lnTo>
                  <a:lnTo>
                    <a:pt x="4171950" y="4619625"/>
                  </a:lnTo>
                  <a:lnTo>
                    <a:pt x="3638550" y="4410075"/>
                  </a:lnTo>
                  <a:lnTo>
                    <a:pt x="3248025" y="4352925"/>
                  </a:lnTo>
                  <a:lnTo>
                    <a:pt x="2676525" y="4543425"/>
                  </a:lnTo>
                  <a:lnTo>
                    <a:pt x="2171700" y="4676775"/>
                  </a:lnTo>
                  <a:lnTo>
                    <a:pt x="1562100" y="4762500"/>
                  </a:lnTo>
                  <a:lnTo>
                    <a:pt x="1095375" y="4838700"/>
                  </a:lnTo>
                  <a:lnTo>
                    <a:pt x="647700" y="4533900"/>
                  </a:lnTo>
                  <a:lnTo>
                    <a:pt x="400050" y="4371975"/>
                  </a:lnTo>
                  <a:lnTo>
                    <a:pt x="619125" y="3810000"/>
                  </a:lnTo>
                  <a:lnTo>
                    <a:pt x="438150" y="3629025"/>
                  </a:lnTo>
                  <a:lnTo>
                    <a:pt x="342900" y="3705225"/>
                  </a:lnTo>
                  <a:lnTo>
                    <a:pt x="28575" y="3571875"/>
                  </a:lnTo>
                  <a:lnTo>
                    <a:pt x="95250" y="3419475"/>
                  </a:lnTo>
                  <a:lnTo>
                    <a:pt x="276225" y="3438525"/>
                  </a:lnTo>
                  <a:lnTo>
                    <a:pt x="228600" y="2943225"/>
                  </a:lnTo>
                  <a:lnTo>
                    <a:pt x="285750" y="2914650"/>
                  </a:lnTo>
                  <a:lnTo>
                    <a:pt x="9525" y="2286000"/>
                  </a:lnTo>
                  <a:lnTo>
                    <a:pt x="0" y="1857375"/>
                  </a:lnTo>
                  <a:lnTo>
                    <a:pt x="1619250" y="1266825"/>
                  </a:lnTo>
                  <a:lnTo>
                    <a:pt x="1809750" y="1295400"/>
                  </a:lnTo>
                  <a:lnTo>
                    <a:pt x="1590675" y="752475"/>
                  </a:lnTo>
                  <a:lnTo>
                    <a:pt x="1800225" y="676275"/>
                  </a:lnTo>
                  <a:lnTo>
                    <a:pt x="2143125" y="847725"/>
                  </a:lnTo>
                  <a:lnTo>
                    <a:pt x="3581400" y="12382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mpd="dbl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89" name="フリーフォーム 188"/>
            <p:cNvSpPr/>
            <p:nvPr/>
          </p:nvSpPr>
          <p:spPr>
            <a:xfrm rot="20829074">
              <a:off x="5441152" y="5620634"/>
              <a:ext cx="699106" cy="1703832"/>
            </a:xfrm>
            <a:custGeom>
              <a:avLst/>
              <a:gdLst>
                <a:gd name="connsiteX0" fmla="*/ 2028825 w 2028825"/>
                <a:gd name="connsiteY0" fmla="*/ 0 h 4495800"/>
                <a:gd name="connsiteX1" fmla="*/ 1866900 w 2028825"/>
                <a:gd name="connsiteY1" fmla="*/ 66675 h 4495800"/>
                <a:gd name="connsiteX2" fmla="*/ 1781175 w 2028825"/>
                <a:gd name="connsiteY2" fmla="*/ 152400 h 4495800"/>
                <a:gd name="connsiteX3" fmla="*/ 1409700 w 2028825"/>
                <a:gd name="connsiteY3" fmla="*/ 495300 h 4495800"/>
                <a:gd name="connsiteX4" fmla="*/ 1133475 w 2028825"/>
                <a:gd name="connsiteY4" fmla="*/ 1266825 h 4495800"/>
                <a:gd name="connsiteX5" fmla="*/ 514350 w 2028825"/>
                <a:gd name="connsiteY5" fmla="*/ 3028950 h 4495800"/>
                <a:gd name="connsiteX6" fmla="*/ 447675 w 2028825"/>
                <a:gd name="connsiteY6" fmla="*/ 3219450 h 4495800"/>
                <a:gd name="connsiteX7" fmla="*/ 161925 w 2028825"/>
                <a:gd name="connsiteY7" fmla="*/ 3638550 h 4495800"/>
                <a:gd name="connsiteX8" fmla="*/ 0 w 2028825"/>
                <a:gd name="connsiteY8" fmla="*/ 4495800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8825" h="4495800">
                  <a:moveTo>
                    <a:pt x="2028825" y="0"/>
                  </a:moveTo>
                  <a:lnTo>
                    <a:pt x="1866900" y="66675"/>
                  </a:lnTo>
                  <a:lnTo>
                    <a:pt x="1781175" y="152400"/>
                  </a:lnTo>
                  <a:lnTo>
                    <a:pt x="1409700" y="495300"/>
                  </a:lnTo>
                  <a:lnTo>
                    <a:pt x="1133475" y="1266825"/>
                  </a:lnTo>
                  <a:lnTo>
                    <a:pt x="514350" y="3028950"/>
                  </a:lnTo>
                  <a:lnTo>
                    <a:pt x="447675" y="3219450"/>
                  </a:lnTo>
                  <a:lnTo>
                    <a:pt x="161925" y="3638550"/>
                  </a:lnTo>
                  <a:lnTo>
                    <a:pt x="0" y="4495800"/>
                  </a:ln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0" name="フリーフォーム 189"/>
            <p:cNvSpPr/>
            <p:nvPr/>
          </p:nvSpPr>
          <p:spPr>
            <a:xfrm rot="20829074">
              <a:off x="5513103" y="5835111"/>
              <a:ext cx="761884" cy="1371892"/>
            </a:xfrm>
            <a:custGeom>
              <a:avLst/>
              <a:gdLst>
                <a:gd name="connsiteX0" fmla="*/ 76200 w 2190750"/>
                <a:gd name="connsiteY0" fmla="*/ 0 h 3609975"/>
                <a:gd name="connsiteX1" fmla="*/ 0 w 2190750"/>
                <a:gd name="connsiteY1" fmla="*/ 504825 h 3609975"/>
                <a:gd name="connsiteX2" fmla="*/ 95250 w 2190750"/>
                <a:gd name="connsiteY2" fmla="*/ 904875 h 3609975"/>
                <a:gd name="connsiteX3" fmla="*/ 66675 w 2190750"/>
                <a:gd name="connsiteY3" fmla="*/ 1228725 h 3609975"/>
                <a:gd name="connsiteX4" fmla="*/ 180975 w 2190750"/>
                <a:gd name="connsiteY4" fmla="*/ 1609725 h 3609975"/>
                <a:gd name="connsiteX5" fmla="*/ 352425 w 2190750"/>
                <a:gd name="connsiteY5" fmla="*/ 1781175 h 3609975"/>
                <a:gd name="connsiteX6" fmla="*/ 1047750 w 2190750"/>
                <a:gd name="connsiteY6" fmla="*/ 2876550 h 3609975"/>
                <a:gd name="connsiteX7" fmla="*/ 2190750 w 2190750"/>
                <a:gd name="connsiteY7" fmla="*/ 3609975 h 360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50" h="3609975">
                  <a:moveTo>
                    <a:pt x="76200" y="0"/>
                  </a:moveTo>
                  <a:lnTo>
                    <a:pt x="0" y="504825"/>
                  </a:lnTo>
                  <a:lnTo>
                    <a:pt x="95250" y="904875"/>
                  </a:lnTo>
                  <a:lnTo>
                    <a:pt x="66675" y="1228725"/>
                  </a:lnTo>
                  <a:lnTo>
                    <a:pt x="180975" y="1609725"/>
                  </a:lnTo>
                  <a:lnTo>
                    <a:pt x="352425" y="1781175"/>
                  </a:lnTo>
                  <a:lnTo>
                    <a:pt x="1047750" y="2876550"/>
                  </a:lnTo>
                  <a:lnTo>
                    <a:pt x="2190750" y="3609975"/>
                  </a:ln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1" name="フリーフォーム 190"/>
            <p:cNvSpPr/>
            <p:nvPr/>
          </p:nvSpPr>
          <p:spPr>
            <a:xfrm rot="20829074">
              <a:off x="5948547" y="5439788"/>
              <a:ext cx="671204" cy="1617446"/>
            </a:xfrm>
            <a:custGeom>
              <a:avLst/>
              <a:gdLst>
                <a:gd name="connsiteX0" fmla="*/ 0 w 2028825"/>
                <a:gd name="connsiteY0" fmla="*/ 4324350 h 4324350"/>
                <a:gd name="connsiteX1" fmla="*/ 171450 w 2028825"/>
                <a:gd name="connsiteY1" fmla="*/ 3952875 h 4324350"/>
                <a:gd name="connsiteX2" fmla="*/ 704850 w 2028825"/>
                <a:gd name="connsiteY2" fmla="*/ 2638425 h 4324350"/>
                <a:gd name="connsiteX3" fmla="*/ 1114425 w 2028825"/>
                <a:gd name="connsiteY3" fmla="*/ 1714500 h 4324350"/>
                <a:gd name="connsiteX4" fmla="*/ 2028825 w 2028825"/>
                <a:gd name="connsiteY4" fmla="*/ 0 h 43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8825" h="4324350">
                  <a:moveTo>
                    <a:pt x="0" y="4324350"/>
                  </a:moveTo>
                  <a:lnTo>
                    <a:pt x="171450" y="3952875"/>
                  </a:lnTo>
                  <a:lnTo>
                    <a:pt x="704850" y="2638425"/>
                  </a:lnTo>
                  <a:lnTo>
                    <a:pt x="1114425" y="1714500"/>
                  </a:lnTo>
                  <a:lnTo>
                    <a:pt x="2028825" y="0"/>
                  </a:ln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2" name="フリーフォーム 191"/>
            <p:cNvSpPr/>
            <p:nvPr/>
          </p:nvSpPr>
          <p:spPr>
            <a:xfrm rot="20829074">
              <a:off x="5844571" y="5478793"/>
              <a:ext cx="735384" cy="562763"/>
            </a:xfrm>
            <a:custGeom>
              <a:avLst/>
              <a:gdLst>
                <a:gd name="connsiteX0" fmla="*/ 0 w 2114550"/>
                <a:gd name="connsiteY0" fmla="*/ 0 h 1457325"/>
                <a:gd name="connsiteX1" fmla="*/ 895350 w 2114550"/>
                <a:gd name="connsiteY1" fmla="*/ 1038225 h 1457325"/>
                <a:gd name="connsiteX2" fmla="*/ 1038225 w 2114550"/>
                <a:gd name="connsiteY2" fmla="*/ 1190625 h 1457325"/>
                <a:gd name="connsiteX3" fmla="*/ 1504950 w 2114550"/>
                <a:gd name="connsiteY3" fmla="*/ 1314450 h 1457325"/>
                <a:gd name="connsiteX4" fmla="*/ 2114550 w 2114550"/>
                <a:gd name="connsiteY4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50" h="1457325">
                  <a:moveTo>
                    <a:pt x="0" y="0"/>
                  </a:moveTo>
                  <a:lnTo>
                    <a:pt x="895350" y="1038225"/>
                  </a:lnTo>
                  <a:lnTo>
                    <a:pt x="1038225" y="1190625"/>
                  </a:lnTo>
                  <a:lnTo>
                    <a:pt x="1504950" y="1314450"/>
                  </a:lnTo>
                  <a:lnTo>
                    <a:pt x="2114550" y="14573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3" name="フリーフォーム 192"/>
            <p:cNvSpPr/>
            <p:nvPr/>
          </p:nvSpPr>
          <p:spPr>
            <a:xfrm rot="20829074">
              <a:off x="5122381" y="6105648"/>
              <a:ext cx="1346337" cy="790281"/>
            </a:xfrm>
            <a:custGeom>
              <a:avLst/>
              <a:gdLst>
                <a:gd name="connsiteX0" fmla="*/ 0 w 3914775"/>
                <a:gd name="connsiteY0" fmla="*/ 0 h 2066925"/>
                <a:gd name="connsiteX1" fmla="*/ 1009650 w 3914775"/>
                <a:gd name="connsiteY1" fmla="*/ 857250 h 2066925"/>
                <a:gd name="connsiteX2" fmla="*/ 1419225 w 3914775"/>
                <a:gd name="connsiteY2" fmla="*/ 1085850 h 2066925"/>
                <a:gd name="connsiteX3" fmla="*/ 1752600 w 3914775"/>
                <a:gd name="connsiteY3" fmla="*/ 1266825 h 2066925"/>
                <a:gd name="connsiteX4" fmla="*/ 3038475 w 3914775"/>
                <a:gd name="connsiteY4" fmla="*/ 1666875 h 2066925"/>
                <a:gd name="connsiteX5" fmla="*/ 3914775 w 3914775"/>
                <a:gd name="connsiteY5" fmla="*/ 2066925 h 20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4775" h="2066925">
                  <a:moveTo>
                    <a:pt x="0" y="0"/>
                  </a:moveTo>
                  <a:lnTo>
                    <a:pt x="1009650" y="857250"/>
                  </a:lnTo>
                  <a:lnTo>
                    <a:pt x="1419225" y="1085850"/>
                  </a:lnTo>
                  <a:lnTo>
                    <a:pt x="1752600" y="1266825"/>
                  </a:lnTo>
                  <a:lnTo>
                    <a:pt x="3038475" y="1666875"/>
                  </a:lnTo>
                  <a:lnTo>
                    <a:pt x="3914775" y="2066925"/>
                  </a:ln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4" name="フリーフォーム 193"/>
            <p:cNvSpPr/>
            <p:nvPr/>
          </p:nvSpPr>
          <p:spPr>
            <a:xfrm rot="20829074">
              <a:off x="4827621" y="6383982"/>
              <a:ext cx="915968" cy="447970"/>
            </a:xfrm>
            <a:custGeom>
              <a:avLst/>
              <a:gdLst>
                <a:gd name="connsiteX0" fmla="*/ 0 w 2695575"/>
                <a:gd name="connsiteY0" fmla="*/ 0 h 1190625"/>
                <a:gd name="connsiteX1" fmla="*/ 485775 w 2695575"/>
                <a:gd name="connsiteY1" fmla="*/ 190500 h 1190625"/>
                <a:gd name="connsiteX2" fmla="*/ 781050 w 2695575"/>
                <a:gd name="connsiteY2" fmla="*/ 419100 h 1190625"/>
                <a:gd name="connsiteX3" fmla="*/ 1781175 w 2695575"/>
                <a:gd name="connsiteY3" fmla="*/ 647700 h 1190625"/>
                <a:gd name="connsiteX4" fmla="*/ 2419350 w 2695575"/>
                <a:gd name="connsiteY4" fmla="*/ 1152525 h 1190625"/>
                <a:gd name="connsiteX5" fmla="*/ 2524125 w 2695575"/>
                <a:gd name="connsiteY5" fmla="*/ 1152525 h 1190625"/>
                <a:gd name="connsiteX6" fmla="*/ 2695575 w 2695575"/>
                <a:gd name="connsiteY6" fmla="*/ 1190625 h 1190625"/>
                <a:gd name="connsiteX7" fmla="*/ 2695575 w 2695575"/>
                <a:gd name="connsiteY7" fmla="*/ 11811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5575" h="1190625">
                  <a:moveTo>
                    <a:pt x="0" y="0"/>
                  </a:moveTo>
                  <a:lnTo>
                    <a:pt x="485775" y="190500"/>
                  </a:lnTo>
                  <a:lnTo>
                    <a:pt x="781050" y="419100"/>
                  </a:lnTo>
                  <a:lnTo>
                    <a:pt x="1781175" y="647700"/>
                  </a:lnTo>
                  <a:lnTo>
                    <a:pt x="2419350" y="1152525"/>
                  </a:lnTo>
                  <a:lnTo>
                    <a:pt x="2524125" y="1152525"/>
                  </a:lnTo>
                  <a:lnTo>
                    <a:pt x="2695575" y="1190625"/>
                  </a:lnTo>
                  <a:lnTo>
                    <a:pt x="2695575" y="1181100"/>
                  </a:ln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5" name="フリーフォーム 194"/>
            <p:cNvSpPr/>
            <p:nvPr/>
          </p:nvSpPr>
          <p:spPr>
            <a:xfrm rot="20829074">
              <a:off x="5705047" y="6068335"/>
              <a:ext cx="888298" cy="536794"/>
            </a:xfrm>
            <a:custGeom>
              <a:avLst/>
              <a:gdLst>
                <a:gd name="connsiteX0" fmla="*/ 2590800 w 2590800"/>
                <a:gd name="connsiteY0" fmla="*/ 0 h 1419225"/>
                <a:gd name="connsiteX1" fmla="*/ 2466975 w 2590800"/>
                <a:gd name="connsiteY1" fmla="*/ 9525 h 1419225"/>
                <a:gd name="connsiteX2" fmla="*/ 2400300 w 2590800"/>
                <a:gd name="connsiteY2" fmla="*/ 114300 h 1419225"/>
                <a:gd name="connsiteX3" fmla="*/ 2114550 w 2590800"/>
                <a:gd name="connsiteY3" fmla="*/ 142875 h 1419225"/>
                <a:gd name="connsiteX4" fmla="*/ 1085850 w 2590800"/>
                <a:gd name="connsiteY4" fmla="*/ 762000 h 1419225"/>
                <a:gd name="connsiteX5" fmla="*/ 0 w 2590800"/>
                <a:gd name="connsiteY5" fmla="*/ 1419225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800" h="1419225">
                  <a:moveTo>
                    <a:pt x="2590800" y="0"/>
                  </a:moveTo>
                  <a:lnTo>
                    <a:pt x="2466975" y="9525"/>
                  </a:lnTo>
                  <a:lnTo>
                    <a:pt x="2400300" y="114300"/>
                  </a:lnTo>
                  <a:lnTo>
                    <a:pt x="2114550" y="142875"/>
                  </a:lnTo>
                  <a:lnTo>
                    <a:pt x="1085850" y="762000"/>
                  </a:lnTo>
                  <a:lnTo>
                    <a:pt x="0" y="1419225"/>
                  </a:ln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6" name="フリーフォーム 195"/>
            <p:cNvSpPr/>
            <p:nvPr/>
          </p:nvSpPr>
          <p:spPr>
            <a:xfrm rot="20829074">
              <a:off x="5326574" y="7194696"/>
              <a:ext cx="493569" cy="66207"/>
            </a:xfrm>
            <a:custGeom>
              <a:avLst/>
              <a:gdLst>
                <a:gd name="connsiteX0" fmla="*/ 0 w 1419225"/>
                <a:gd name="connsiteY0" fmla="*/ 0 h 171450"/>
                <a:gd name="connsiteX1" fmla="*/ 314325 w 1419225"/>
                <a:gd name="connsiteY1" fmla="*/ 171450 h 171450"/>
                <a:gd name="connsiteX2" fmla="*/ 1228725 w 1419225"/>
                <a:gd name="connsiteY2" fmla="*/ 142875 h 171450"/>
                <a:gd name="connsiteX3" fmla="*/ 1419225 w 1419225"/>
                <a:gd name="connsiteY3" fmla="*/ 161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9225" h="171450">
                  <a:moveTo>
                    <a:pt x="0" y="0"/>
                  </a:moveTo>
                  <a:lnTo>
                    <a:pt x="314325" y="171450"/>
                  </a:lnTo>
                  <a:lnTo>
                    <a:pt x="1228725" y="142875"/>
                  </a:lnTo>
                  <a:lnTo>
                    <a:pt x="1419225" y="161925"/>
                  </a:ln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7" name="フリーフォーム 196"/>
            <p:cNvSpPr/>
            <p:nvPr/>
          </p:nvSpPr>
          <p:spPr>
            <a:xfrm rot="20829074">
              <a:off x="5501644" y="6095205"/>
              <a:ext cx="251754" cy="434026"/>
            </a:xfrm>
            <a:custGeom>
              <a:avLst/>
              <a:gdLst>
                <a:gd name="connsiteX0" fmla="*/ 723900 w 723900"/>
                <a:gd name="connsiteY0" fmla="*/ 190500 h 1123950"/>
                <a:gd name="connsiteX1" fmla="*/ 695325 w 723900"/>
                <a:gd name="connsiteY1" fmla="*/ 123825 h 1123950"/>
                <a:gd name="connsiteX2" fmla="*/ 495300 w 723900"/>
                <a:gd name="connsiteY2" fmla="*/ 114300 h 1123950"/>
                <a:gd name="connsiteX3" fmla="*/ 485775 w 723900"/>
                <a:gd name="connsiteY3" fmla="*/ 47625 h 1123950"/>
                <a:gd name="connsiteX4" fmla="*/ 419100 w 723900"/>
                <a:gd name="connsiteY4" fmla="*/ 0 h 1123950"/>
                <a:gd name="connsiteX5" fmla="*/ 257175 w 723900"/>
                <a:gd name="connsiteY5" fmla="*/ 19050 h 1123950"/>
                <a:gd name="connsiteX6" fmla="*/ 247650 w 723900"/>
                <a:gd name="connsiteY6" fmla="*/ 152400 h 1123950"/>
                <a:gd name="connsiteX7" fmla="*/ 171450 w 723900"/>
                <a:gd name="connsiteY7" fmla="*/ 152400 h 1123950"/>
                <a:gd name="connsiteX8" fmla="*/ 0 w 723900"/>
                <a:gd name="connsiteY8" fmla="*/ 180975 h 1123950"/>
                <a:gd name="connsiteX9" fmla="*/ 85725 w 723900"/>
                <a:gd name="connsiteY9" fmla="*/ 314325 h 1123950"/>
                <a:gd name="connsiteX10" fmla="*/ 57150 w 723900"/>
                <a:gd name="connsiteY10" fmla="*/ 400050 h 1123950"/>
                <a:gd name="connsiteX11" fmla="*/ 38100 w 723900"/>
                <a:gd name="connsiteY11" fmla="*/ 466725 h 1123950"/>
                <a:gd name="connsiteX12" fmla="*/ 9525 w 723900"/>
                <a:gd name="connsiteY12" fmla="*/ 504825 h 1123950"/>
                <a:gd name="connsiteX13" fmla="*/ 95250 w 723900"/>
                <a:gd name="connsiteY13" fmla="*/ 571500 h 1123950"/>
                <a:gd name="connsiteX14" fmla="*/ 114300 w 723900"/>
                <a:gd name="connsiteY14" fmla="*/ 657225 h 1123950"/>
                <a:gd name="connsiteX15" fmla="*/ 123825 w 723900"/>
                <a:gd name="connsiteY15" fmla="*/ 866775 h 1123950"/>
                <a:gd name="connsiteX16" fmla="*/ 200025 w 723900"/>
                <a:gd name="connsiteY16" fmla="*/ 914400 h 1123950"/>
                <a:gd name="connsiteX17" fmla="*/ 152400 w 723900"/>
                <a:gd name="connsiteY17" fmla="*/ 1123950 h 1123950"/>
                <a:gd name="connsiteX18" fmla="*/ 200025 w 723900"/>
                <a:gd name="connsiteY18" fmla="*/ 1123950 h 1123950"/>
                <a:gd name="connsiteX19" fmla="*/ 257175 w 723900"/>
                <a:gd name="connsiteY19" fmla="*/ 1066800 h 1123950"/>
                <a:gd name="connsiteX20" fmla="*/ 342900 w 723900"/>
                <a:gd name="connsiteY20" fmla="*/ 1009650 h 1123950"/>
                <a:gd name="connsiteX21" fmla="*/ 342900 w 723900"/>
                <a:gd name="connsiteY21" fmla="*/ 838200 h 1123950"/>
                <a:gd name="connsiteX22" fmla="*/ 476250 w 723900"/>
                <a:gd name="connsiteY22" fmla="*/ 638175 h 1123950"/>
                <a:gd name="connsiteX23" fmla="*/ 619125 w 723900"/>
                <a:gd name="connsiteY23" fmla="*/ 542925 h 1123950"/>
                <a:gd name="connsiteX24" fmla="*/ 619125 w 723900"/>
                <a:gd name="connsiteY24" fmla="*/ 428625 h 1123950"/>
                <a:gd name="connsiteX25" fmla="*/ 685800 w 723900"/>
                <a:gd name="connsiteY25" fmla="*/ 314325 h 1123950"/>
                <a:gd name="connsiteX26" fmla="*/ 723900 w 723900"/>
                <a:gd name="connsiteY26" fmla="*/ 19050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3900" h="1123950">
                  <a:moveTo>
                    <a:pt x="723900" y="190500"/>
                  </a:moveTo>
                  <a:lnTo>
                    <a:pt x="695325" y="123825"/>
                  </a:lnTo>
                  <a:lnTo>
                    <a:pt x="495300" y="114300"/>
                  </a:lnTo>
                  <a:lnTo>
                    <a:pt x="485775" y="47625"/>
                  </a:lnTo>
                  <a:lnTo>
                    <a:pt x="419100" y="0"/>
                  </a:lnTo>
                  <a:lnTo>
                    <a:pt x="257175" y="19050"/>
                  </a:lnTo>
                  <a:lnTo>
                    <a:pt x="247650" y="152400"/>
                  </a:lnTo>
                  <a:lnTo>
                    <a:pt x="171450" y="152400"/>
                  </a:lnTo>
                  <a:lnTo>
                    <a:pt x="0" y="180975"/>
                  </a:lnTo>
                  <a:lnTo>
                    <a:pt x="85725" y="314325"/>
                  </a:lnTo>
                  <a:lnTo>
                    <a:pt x="57150" y="400050"/>
                  </a:lnTo>
                  <a:lnTo>
                    <a:pt x="38100" y="466725"/>
                  </a:lnTo>
                  <a:lnTo>
                    <a:pt x="9525" y="504825"/>
                  </a:lnTo>
                  <a:lnTo>
                    <a:pt x="95250" y="571500"/>
                  </a:lnTo>
                  <a:lnTo>
                    <a:pt x="114300" y="657225"/>
                  </a:lnTo>
                  <a:lnTo>
                    <a:pt x="123825" y="866775"/>
                  </a:lnTo>
                  <a:lnTo>
                    <a:pt x="200025" y="914400"/>
                  </a:lnTo>
                  <a:lnTo>
                    <a:pt x="152400" y="1123950"/>
                  </a:lnTo>
                  <a:lnTo>
                    <a:pt x="200025" y="1123950"/>
                  </a:lnTo>
                  <a:lnTo>
                    <a:pt x="257175" y="1066800"/>
                  </a:lnTo>
                  <a:lnTo>
                    <a:pt x="342900" y="1009650"/>
                  </a:lnTo>
                  <a:lnTo>
                    <a:pt x="342900" y="838200"/>
                  </a:lnTo>
                  <a:lnTo>
                    <a:pt x="476250" y="638175"/>
                  </a:lnTo>
                  <a:lnTo>
                    <a:pt x="619125" y="542925"/>
                  </a:lnTo>
                  <a:lnTo>
                    <a:pt x="619125" y="428625"/>
                  </a:lnTo>
                  <a:lnTo>
                    <a:pt x="685800" y="314325"/>
                  </a:lnTo>
                  <a:lnTo>
                    <a:pt x="723900" y="1905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8" name="正方形/長方形 197"/>
            <p:cNvSpPr/>
            <p:nvPr/>
          </p:nvSpPr>
          <p:spPr>
            <a:xfrm rot="251920">
              <a:off x="6571812" y="5931313"/>
              <a:ext cx="79501" cy="176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99" name="正方形/長方形 198"/>
            <p:cNvSpPr/>
            <p:nvPr/>
          </p:nvSpPr>
          <p:spPr>
            <a:xfrm rot="2076524">
              <a:off x="5837689" y="5631037"/>
              <a:ext cx="78358" cy="179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00" name="正方形/長方形 199"/>
            <p:cNvSpPr/>
            <p:nvPr/>
          </p:nvSpPr>
          <p:spPr>
            <a:xfrm rot="21583688">
              <a:off x="5980951" y="6770309"/>
              <a:ext cx="79501" cy="176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01" name="正方形/長方形 200"/>
            <p:cNvSpPr/>
            <p:nvPr/>
          </p:nvSpPr>
          <p:spPr>
            <a:xfrm rot="684590">
              <a:off x="6396970" y="6834827"/>
              <a:ext cx="79501" cy="176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02" name="正方形/長方形 201"/>
            <p:cNvSpPr/>
            <p:nvPr/>
          </p:nvSpPr>
          <p:spPr>
            <a:xfrm rot="108792">
              <a:off x="5504425" y="6759347"/>
              <a:ext cx="79501" cy="176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grpSp>
          <p:nvGrpSpPr>
            <p:cNvPr id="203" name="グループ化 202"/>
            <p:cNvGrpSpPr/>
            <p:nvPr/>
          </p:nvGrpSpPr>
          <p:grpSpPr>
            <a:xfrm rot="21503531" flipH="1">
              <a:off x="5874505" y="5640420"/>
              <a:ext cx="252310" cy="163396"/>
              <a:chOff x="7169150" y="2756258"/>
              <a:chExt cx="936203" cy="541454"/>
            </a:xfrm>
          </p:grpSpPr>
          <p:sp>
            <p:nvSpPr>
              <p:cNvPr id="522" name="フリーフォーム 521"/>
              <p:cNvSpPr/>
              <p:nvPr/>
            </p:nvSpPr>
            <p:spPr>
              <a:xfrm>
                <a:off x="7298530" y="2762250"/>
                <a:ext cx="796969" cy="480221"/>
              </a:xfrm>
              <a:custGeom>
                <a:avLst/>
                <a:gdLst>
                  <a:gd name="connsiteX0" fmla="*/ 0 w 781050"/>
                  <a:gd name="connsiteY0" fmla="*/ 216694 h 500063"/>
                  <a:gd name="connsiteX1" fmla="*/ 781050 w 781050"/>
                  <a:gd name="connsiteY1" fmla="*/ 0 h 500063"/>
                  <a:gd name="connsiteX2" fmla="*/ 192881 w 781050"/>
                  <a:gd name="connsiteY2" fmla="*/ 500063 h 500063"/>
                  <a:gd name="connsiteX3" fmla="*/ 192881 w 781050"/>
                  <a:gd name="connsiteY3" fmla="*/ 330994 h 500063"/>
                  <a:gd name="connsiteX4" fmla="*/ 0 w 781050"/>
                  <a:gd name="connsiteY4" fmla="*/ 216694 h 50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050" h="500063">
                    <a:moveTo>
                      <a:pt x="0" y="216694"/>
                    </a:moveTo>
                    <a:lnTo>
                      <a:pt x="781050" y="0"/>
                    </a:lnTo>
                    <a:lnTo>
                      <a:pt x="192881" y="500063"/>
                    </a:lnTo>
                    <a:lnTo>
                      <a:pt x="192881" y="330994"/>
                    </a:lnTo>
                    <a:lnTo>
                      <a:pt x="0" y="21669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cxnSp>
            <p:nvCxnSpPr>
              <p:cNvPr id="523" name="直線コネクタ 522"/>
              <p:cNvCxnSpPr>
                <a:stCxn id="526" idx="1"/>
              </p:cNvCxnSpPr>
              <p:nvPr/>
            </p:nvCxnSpPr>
            <p:spPr>
              <a:xfrm flipV="1">
                <a:off x="7292974" y="2756259"/>
                <a:ext cx="802526" cy="216336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直線コネクタ 523"/>
              <p:cNvCxnSpPr/>
              <p:nvPr/>
            </p:nvCxnSpPr>
            <p:spPr>
              <a:xfrm flipV="1">
                <a:off x="7433382" y="2756258"/>
                <a:ext cx="671971" cy="258682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直線コネクタ 524"/>
              <p:cNvCxnSpPr>
                <a:stCxn id="526" idx="4"/>
                <a:endCxn id="522" idx="1"/>
              </p:cNvCxnSpPr>
              <p:nvPr/>
            </p:nvCxnSpPr>
            <p:spPr>
              <a:xfrm flipV="1">
                <a:off x="7505700" y="2762250"/>
                <a:ext cx="589799" cy="467521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6" name="角丸四角形 26"/>
              <p:cNvSpPr/>
              <p:nvPr/>
            </p:nvSpPr>
            <p:spPr>
              <a:xfrm>
                <a:off x="7169150" y="2972595"/>
                <a:ext cx="336550" cy="325117"/>
              </a:xfrm>
              <a:custGeom>
                <a:avLst/>
                <a:gdLst>
                  <a:gd name="connsiteX0" fmla="*/ 0 w 330200"/>
                  <a:gd name="connsiteY0" fmla="*/ 123824 h 323850"/>
                  <a:gd name="connsiteX1" fmla="*/ 123824 w 330200"/>
                  <a:gd name="connsiteY1" fmla="*/ 0 h 323850"/>
                  <a:gd name="connsiteX2" fmla="*/ 206376 w 330200"/>
                  <a:gd name="connsiteY2" fmla="*/ 0 h 323850"/>
                  <a:gd name="connsiteX3" fmla="*/ 330200 w 330200"/>
                  <a:gd name="connsiteY3" fmla="*/ 123824 h 323850"/>
                  <a:gd name="connsiteX4" fmla="*/ 330200 w 330200"/>
                  <a:gd name="connsiteY4" fmla="*/ 200026 h 323850"/>
                  <a:gd name="connsiteX5" fmla="*/ 206376 w 330200"/>
                  <a:gd name="connsiteY5" fmla="*/ 323850 h 323850"/>
                  <a:gd name="connsiteX6" fmla="*/ 123824 w 330200"/>
                  <a:gd name="connsiteY6" fmla="*/ 323850 h 323850"/>
                  <a:gd name="connsiteX7" fmla="*/ 0 w 330200"/>
                  <a:gd name="connsiteY7" fmla="*/ 200026 h 323850"/>
                  <a:gd name="connsiteX8" fmla="*/ 0 w 330200"/>
                  <a:gd name="connsiteY8" fmla="*/ 123824 h 323850"/>
                  <a:gd name="connsiteX0" fmla="*/ 0 w 330200"/>
                  <a:gd name="connsiteY0" fmla="*/ 123824 h 325117"/>
                  <a:gd name="connsiteX1" fmla="*/ 123824 w 330200"/>
                  <a:gd name="connsiteY1" fmla="*/ 0 h 325117"/>
                  <a:gd name="connsiteX2" fmla="*/ 206376 w 330200"/>
                  <a:gd name="connsiteY2" fmla="*/ 0 h 325117"/>
                  <a:gd name="connsiteX3" fmla="*/ 330200 w 330200"/>
                  <a:gd name="connsiteY3" fmla="*/ 123824 h 325117"/>
                  <a:gd name="connsiteX4" fmla="*/ 330200 w 330200"/>
                  <a:gd name="connsiteY4" fmla="*/ 200026 h 325117"/>
                  <a:gd name="connsiteX5" fmla="*/ 206376 w 330200"/>
                  <a:gd name="connsiteY5" fmla="*/ 323850 h 325117"/>
                  <a:gd name="connsiteX6" fmla="*/ 123824 w 330200"/>
                  <a:gd name="connsiteY6" fmla="*/ 323850 h 325117"/>
                  <a:gd name="connsiteX7" fmla="*/ 6350 w 330200"/>
                  <a:gd name="connsiteY7" fmla="*/ 269876 h 325117"/>
                  <a:gd name="connsiteX8" fmla="*/ 0 w 330200"/>
                  <a:gd name="connsiteY8" fmla="*/ 123824 h 325117"/>
                  <a:gd name="connsiteX0" fmla="*/ 0 w 336550"/>
                  <a:gd name="connsiteY0" fmla="*/ 123824 h 326813"/>
                  <a:gd name="connsiteX1" fmla="*/ 123824 w 336550"/>
                  <a:gd name="connsiteY1" fmla="*/ 0 h 326813"/>
                  <a:gd name="connsiteX2" fmla="*/ 206376 w 336550"/>
                  <a:gd name="connsiteY2" fmla="*/ 0 h 326813"/>
                  <a:gd name="connsiteX3" fmla="*/ 330200 w 336550"/>
                  <a:gd name="connsiteY3" fmla="*/ 123824 h 326813"/>
                  <a:gd name="connsiteX4" fmla="*/ 336550 w 336550"/>
                  <a:gd name="connsiteY4" fmla="*/ 276226 h 326813"/>
                  <a:gd name="connsiteX5" fmla="*/ 206376 w 336550"/>
                  <a:gd name="connsiteY5" fmla="*/ 323850 h 326813"/>
                  <a:gd name="connsiteX6" fmla="*/ 123824 w 336550"/>
                  <a:gd name="connsiteY6" fmla="*/ 323850 h 326813"/>
                  <a:gd name="connsiteX7" fmla="*/ 6350 w 336550"/>
                  <a:gd name="connsiteY7" fmla="*/ 269876 h 326813"/>
                  <a:gd name="connsiteX8" fmla="*/ 0 w 336550"/>
                  <a:gd name="connsiteY8" fmla="*/ 123824 h 326813"/>
                  <a:gd name="connsiteX0" fmla="*/ 0 w 336550"/>
                  <a:gd name="connsiteY0" fmla="*/ 123824 h 325117"/>
                  <a:gd name="connsiteX1" fmla="*/ 123824 w 336550"/>
                  <a:gd name="connsiteY1" fmla="*/ 0 h 325117"/>
                  <a:gd name="connsiteX2" fmla="*/ 206376 w 336550"/>
                  <a:gd name="connsiteY2" fmla="*/ 0 h 325117"/>
                  <a:gd name="connsiteX3" fmla="*/ 330200 w 336550"/>
                  <a:gd name="connsiteY3" fmla="*/ 123824 h 325117"/>
                  <a:gd name="connsiteX4" fmla="*/ 336550 w 336550"/>
                  <a:gd name="connsiteY4" fmla="*/ 257176 h 325117"/>
                  <a:gd name="connsiteX5" fmla="*/ 206376 w 336550"/>
                  <a:gd name="connsiteY5" fmla="*/ 323850 h 325117"/>
                  <a:gd name="connsiteX6" fmla="*/ 123824 w 336550"/>
                  <a:gd name="connsiteY6" fmla="*/ 323850 h 325117"/>
                  <a:gd name="connsiteX7" fmla="*/ 6350 w 336550"/>
                  <a:gd name="connsiteY7" fmla="*/ 269876 h 325117"/>
                  <a:gd name="connsiteX8" fmla="*/ 0 w 336550"/>
                  <a:gd name="connsiteY8" fmla="*/ 123824 h 32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550" h="325117">
                    <a:moveTo>
                      <a:pt x="0" y="123824"/>
                    </a:moveTo>
                    <a:cubicBezTo>
                      <a:pt x="0" y="55438"/>
                      <a:pt x="55438" y="0"/>
                      <a:pt x="123824" y="0"/>
                    </a:cubicBezTo>
                    <a:lnTo>
                      <a:pt x="206376" y="0"/>
                    </a:lnTo>
                    <a:cubicBezTo>
                      <a:pt x="274762" y="0"/>
                      <a:pt x="330200" y="55438"/>
                      <a:pt x="330200" y="123824"/>
                    </a:cubicBezTo>
                    <a:lnTo>
                      <a:pt x="336550" y="257176"/>
                    </a:lnTo>
                    <a:cubicBezTo>
                      <a:pt x="336550" y="325562"/>
                      <a:pt x="274762" y="323850"/>
                      <a:pt x="206376" y="323850"/>
                    </a:cubicBezTo>
                    <a:lnTo>
                      <a:pt x="123824" y="323850"/>
                    </a:lnTo>
                    <a:cubicBezTo>
                      <a:pt x="55438" y="323850"/>
                      <a:pt x="6350" y="338262"/>
                      <a:pt x="6350" y="269876"/>
                    </a:cubicBezTo>
                    <a:cubicBezTo>
                      <a:pt x="6350" y="244475"/>
                      <a:pt x="0" y="149225"/>
                      <a:pt x="0" y="12382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27" name="角丸四角形 526"/>
              <p:cNvSpPr/>
              <p:nvPr/>
            </p:nvSpPr>
            <p:spPr>
              <a:xfrm rot="20563909">
                <a:off x="7208872" y="3201179"/>
                <a:ext cx="54699" cy="571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28" name="角丸四角形 527"/>
              <p:cNvSpPr/>
              <p:nvPr/>
            </p:nvSpPr>
            <p:spPr>
              <a:xfrm rot="20563909">
                <a:off x="7396132" y="3201179"/>
                <a:ext cx="54699" cy="571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29" name="角丸四角形 26"/>
              <p:cNvSpPr/>
              <p:nvPr/>
            </p:nvSpPr>
            <p:spPr>
              <a:xfrm>
                <a:off x="7210425" y="3016476"/>
                <a:ext cx="237678" cy="135528"/>
              </a:xfrm>
              <a:custGeom>
                <a:avLst/>
                <a:gdLst>
                  <a:gd name="connsiteX0" fmla="*/ 0 w 330200"/>
                  <a:gd name="connsiteY0" fmla="*/ 123824 h 323850"/>
                  <a:gd name="connsiteX1" fmla="*/ 123824 w 330200"/>
                  <a:gd name="connsiteY1" fmla="*/ 0 h 323850"/>
                  <a:gd name="connsiteX2" fmla="*/ 206376 w 330200"/>
                  <a:gd name="connsiteY2" fmla="*/ 0 h 323850"/>
                  <a:gd name="connsiteX3" fmla="*/ 330200 w 330200"/>
                  <a:gd name="connsiteY3" fmla="*/ 123824 h 323850"/>
                  <a:gd name="connsiteX4" fmla="*/ 330200 w 330200"/>
                  <a:gd name="connsiteY4" fmla="*/ 200026 h 323850"/>
                  <a:gd name="connsiteX5" fmla="*/ 206376 w 330200"/>
                  <a:gd name="connsiteY5" fmla="*/ 323850 h 323850"/>
                  <a:gd name="connsiteX6" fmla="*/ 123824 w 330200"/>
                  <a:gd name="connsiteY6" fmla="*/ 323850 h 323850"/>
                  <a:gd name="connsiteX7" fmla="*/ 0 w 330200"/>
                  <a:gd name="connsiteY7" fmla="*/ 200026 h 323850"/>
                  <a:gd name="connsiteX8" fmla="*/ 0 w 330200"/>
                  <a:gd name="connsiteY8" fmla="*/ 123824 h 323850"/>
                  <a:gd name="connsiteX0" fmla="*/ 0 w 330200"/>
                  <a:gd name="connsiteY0" fmla="*/ 123824 h 325117"/>
                  <a:gd name="connsiteX1" fmla="*/ 123824 w 330200"/>
                  <a:gd name="connsiteY1" fmla="*/ 0 h 325117"/>
                  <a:gd name="connsiteX2" fmla="*/ 206376 w 330200"/>
                  <a:gd name="connsiteY2" fmla="*/ 0 h 325117"/>
                  <a:gd name="connsiteX3" fmla="*/ 330200 w 330200"/>
                  <a:gd name="connsiteY3" fmla="*/ 123824 h 325117"/>
                  <a:gd name="connsiteX4" fmla="*/ 330200 w 330200"/>
                  <a:gd name="connsiteY4" fmla="*/ 200026 h 325117"/>
                  <a:gd name="connsiteX5" fmla="*/ 206376 w 330200"/>
                  <a:gd name="connsiteY5" fmla="*/ 323850 h 325117"/>
                  <a:gd name="connsiteX6" fmla="*/ 123824 w 330200"/>
                  <a:gd name="connsiteY6" fmla="*/ 323850 h 325117"/>
                  <a:gd name="connsiteX7" fmla="*/ 6350 w 330200"/>
                  <a:gd name="connsiteY7" fmla="*/ 269876 h 325117"/>
                  <a:gd name="connsiteX8" fmla="*/ 0 w 330200"/>
                  <a:gd name="connsiteY8" fmla="*/ 123824 h 325117"/>
                  <a:gd name="connsiteX0" fmla="*/ 0 w 336550"/>
                  <a:gd name="connsiteY0" fmla="*/ 123824 h 326813"/>
                  <a:gd name="connsiteX1" fmla="*/ 123824 w 336550"/>
                  <a:gd name="connsiteY1" fmla="*/ 0 h 326813"/>
                  <a:gd name="connsiteX2" fmla="*/ 206376 w 336550"/>
                  <a:gd name="connsiteY2" fmla="*/ 0 h 326813"/>
                  <a:gd name="connsiteX3" fmla="*/ 330200 w 336550"/>
                  <a:gd name="connsiteY3" fmla="*/ 123824 h 326813"/>
                  <a:gd name="connsiteX4" fmla="*/ 336550 w 336550"/>
                  <a:gd name="connsiteY4" fmla="*/ 276226 h 326813"/>
                  <a:gd name="connsiteX5" fmla="*/ 206376 w 336550"/>
                  <a:gd name="connsiteY5" fmla="*/ 323850 h 326813"/>
                  <a:gd name="connsiteX6" fmla="*/ 123824 w 336550"/>
                  <a:gd name="connsiteY6" fmla="*/ 323850 h 326813"/>
                  <a:gd name="connsiteX7" fmla="*/ 6350 w 336550"/>
                  <a:gd name="connsiteY7" fmla="*/ 269876 h 326813"/>
                  <a:gd name="connsiteX8" fmla="*/ 0 w 336550"/>
                  <a:gd name="connsiteY8" fmla="*/ 123824 h 326813"/>
                  <a:gd name="connsiteX0" fmla="*/ 0 w 336550"/>
                  <a:gd name="connsiteY0" fmla="*/ 123824 h 325117"/>
                  <a:gd name="connsiteX1" fmla="*/ 123824 w 336550"/>
                  <a:gd name="connsiteY1" fmla="*/ 0 h 325117"/>
                  <a:gd name="connsiteX2" fmla="*/ 206376 w 336550"/>
                  <a:gd name="connsiteY2" fmla="*/ 0 h 325117"/>
                  <a:gd name="connsiteX3" fmla="*/ 330200 w 336550"/>
                  <a:gd name="connsiteY3" fmla="*/ 123824 h 325117"/>
                  <a:gd name="connsiteX4" fmla="*/ 336550 w 336550"/>
                  <a:gd name="connsiteY4" fmla="*/ 257176 h 325117"/>
                  <a:gd name="connsiteX5" fmla="*/ 206376 w 336550"/>
                  <a:gd name="connsiteY5" fmla="*/ 323850 h 325117"/>
                  <a:gd name="connsiteX6" fmla="*/ 123824 w 336550"/>
                  <a:gd name="connsiteY6" fmla="*/ 323850 h 325117"/>
                  <a:gd name="connsiteX7" fmla="*/ 6350 w 336550"/>
                  <a:gd name="connsiteY7" fmla="*/ 269876 h 325117"/>
                  <a:gd name="connsiteX8" fmla="*/ 0 w 336550"/>
                  <a:gd name="connsiteY8" fmla="*/ 123824 h 32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550" h="325117">
                    <a:moveTo>
                      <a:pt x="0" y="123824"/>
                    </a:moveTo>
                    <a:cubicBezTo>
                      <a:pt x="0" y="55438"/>
                      <a:pt x="55438" y="0"/>
                      <a:pt x="123824" y="0"/>
                    </a:cubicBezTo>
                    <a:lnTo>
                      <a:pt x="206376" y="0"/>
                    </a:lnTo>
                    <a:cubicBezTo>
                      <a:pt x="274762" y="0"/>
                      <a:pt x="330200" y="55438"/>
                      <a:pt x="330200" y="123824"/>
                    </a:cubicBezTo>
                    <a:lnTo>
                      <a:pt x="336550" y="257176"/>
                    </a:lnTo>
                    <a:cubicBezTo>
                      <a:pt x="336550" y="325562"/>
                      <a:pt x="274762" y="323850"/>
                      <a:pt x="206376" y="323850"/>
                    </a:cubicBezTo>
                    <a:lnTo>
                      <a:pt x="123824" y="323850"/>
                    </a:lnTo>
                    <a:cubicBezTo>
                      <a:pt x="55438" y="323850"/>
                      <a:pt x="6350" y="338262"/>
                      <a:pt x="6350" y="269876"/>
                    </a:cubicBezTo>
                    <a:cubicBezTo>
                      <a:pt x="6350" y="244475"/>
                      <a:pt x="0" y="149225"/>
                      <a:pt x="0" y="1238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sp>
          <p:nvSpPr>
            <p:cNvPr id="204" name="フリーフォーム 203"/>
            <p:cNvSpPr/>
            <p:nvPr/>
          </p:nvSpPr>
          <p:spPr>
            <a:xfrm rot="20829074">
              <a:off x="5124628" y="7078797"/>
              <a:ext cx="364747" cy="400350"/>
            </a:xfrm>
            <a:custGeom>
              <a:avLst/>
              <a:gdLst>
                <a:gd name="connsiteX0" fmla="*/ 1066800 w 1066800"/>
                <a:gd name="connsiteY0" fmla="*/ 1066800 h 1066800"/>
                <a:gd name="connsiteX1" fmla="*/ 514350 w 1066800"/>
                <a:gd name="connsiteY1" fmla="*/ 438150 h 1066800"/>
                <a:gd name="connsiteX2" fmla="*/ 409575 w 1066800"/>
                <a:gd name="connsiteY2" fmla="*/ 314325 h 1066800"/>
                <a:gd name="connsiteX3" fmla="*/ 361950 w 1066800"/>
                <a:gd name="connsiteY3" fmla="*/ 361950 h 1066800"/>
                <a:gd name="connsiteX4" fmla="*/ 228600 w 1066800"/>
                <a:gd name="connsiteY4" fmla="*/ 304800 h 1066800"/>
                <a:gd name="connsiteX5" fmla="*/ 0 w 1066800"/>
                <a:gd name="connsiteY5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1066800">
                  <a:moveTo>
                    <a:pt x="1066800" y="1066800"/>
                  </a:moveTo>
                  <a:lnTo>
                    <a:pt x="514350" y="438150"/>
                  </a:lnTo>
                  <a:lnTo>
                    <a:pt x="409575" y="314325"/>
                  </a:lnTo>
                  <a:lnTo>
                    <a:pt x="361950" y="361950"/>
                  </a:lnTo>
                  <a:lnTo>
                    <a:pt x="228600" y="30480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05" name="フリーフォーム 204"/>
            <p:cNvSpPr/>
            <p:nvPr/>
          </p:nvSpPr>
          <p:spPr>
            <a:xfrm>
              <a:off x="4995478" y="6820794"/>
              <a:ext cx="1417622" cy="207028"/>
            </a:xfrm>
            <a:custGeom>
              <a:avLst/>
              <a:gdLst>
                <a:gd name="connsiteX0" fmla="*/ 0 w 2057400"/>
                <a:gd name="connsiteY0" fmla="*/ 133350 h 266700"/>
                <a:gd name="connsiteX1" fmla="*/ 0 w 2057400"/>
                <a:gd name="connsiteY1" fmla="*/ 133350 h 266700"/>
                <a:gd name="connsiteX2" fmla="*/ 3175 w 2057400"/>
                <a:gd name="connsiteY2" fmla="*/ 104775 h 266700"/>
                <a:gd name="connsiteX3" fmla="*/ 15875 w 2057400"/>
                <a:gd name="connsiteY3" fmla="*/ 85725 h 266700"/>
                <a:gd name="connsiteX4" fmla="*/ 25400 w 2057400"/>
                <a:gd name="connsiteY4" fmla="*/ 79375 h 266700"/>
                <a:gd name="connsiteX5" fmla="*/ 98425 w 2057400"/>
                <a:gd name="connsiteY5" fmla="*/ 69850 h 266700"/>
                <a:gd name="connsiteX6" fmla="*/ 104775 w 2057400"/>
                <a:gd name="connsiteY6" fmla="*/ 60325 h 266700"/>
                <a:gd name="connsiteX7" fmla="*/ 123825 w 2057400"/>
                <a:gd name="connsiteY7" fmla="*/ 50800 h 266700"/>
                <a:gd name="connsiteX8" fmla="*/ 288925 w 2057400"/>
                <a:gd name="connsiteY8" fmla="*/ 53975 h 266700"/>
                <a:gd name="connsiteX9" fmla="*/ 307975 w 2057400"/>
                <a:gd name="connsiteY9" fmla="*/ 73025 h 266700"/>
                <a:gd name="connsiteX10" fmla="*/ 311150 w 2057400"/>
                <a:gd name="connsiteY10" fmla="*/ 82550 h 266700"/>
                <a:gd name="connsiteX11" fmla="*/ 327025 w 2057400"/>
                <a:gd name="connsiteY11" fmla="*/ 101600 h 266700"/>
                <a:gd name="connsiteX12" fmla="*/ 330200 w 2057400"/>
                <a:gd name="connsiteY12" fmla="*/ 111125 h 266700"/>
                <a:gd name="connsiteX13" fmla="*/ 352425 w 2057400"/>
                <a:gd name="connsiteY13" fmla="*/ 127000 h 266700"/>
                <a:gd name="connsiteX14" fmla="*/ 361950 w 2057400"/>
                <a:gd name="connsiteY14" fmla="*/ 133350 h 266700"/>
                <a:gd name="connsiteX15" fmla="*/ 371475 w 2057400"/>
                <a:gd name="connsiteY15" fmla="*/ 136525 h 266700"/>
                <a:gd name="connsiteX16" fmla="*/ 396875 w 2057400"/>
                <a:gd name="connsiteY16" fmla="*/ 146050 h 266700"/>
                <a:gd name="connsiteX17" fmla="*/ 412750 w 2057400"/>
                <a:gd name="connsiteY17" fmla="*/ 155575 h 266700"/>
                <a:gd name="connsiteX18" fmla="*/ 434975 w 2057400"/>
                <a:gd name="connsiteY18" fmla="*/ 161925 h 266700"/>
                <a:gd name="connsiteX19" fmla="*/ 619125 w 2057400"/>
                <a:gd name="connsiteY19" fmla="*/ 158750 h 266700"/>
                <a:gd name="connsiteX20" fmla="*/ 644525 w 2057400"/>
                <a:gd name="connsiteY20" fmla="*/ 149225 h 266700"/>
                <a:gd name="connsiteX21" fmla="*/ 666750 w 2057400"/>
                <a:gd name="connsiteY21" fmla="*/ 139700 h 266700"/>
                <a:gd name="connsiteX22" fmla="*/ 685800 w 2057400"/>
                <a:gd name="connsiteY22" fmla="*/ 130175 h 266700"/>
                <a:gd name="connsiteX23" fmla="*/ 698500 w 2057400"/>
                <a:gd name="connsiteY23" fmla="*/ 120650 h 266700"/>
                <a:gd name="connsiteX24" fmla="*/ 708025 w 2057400"/>
                <a:gd name="connsiteY24" fmla="*/ 117475 h 266700"/>
                <a:gd name="connsiteX25" fmla="*/ 793750 w 2057400"/>
                <a:gd name="connsiteY25" fmla="*/ 107950 h 266700"/>
                <a:gd name="connsiteX26" fmla="*/ 806450 w 2057400"/>
                <a:gd name="connsiteY26" fmla="*/ 85725 h 266700"/>
                <a:gd name="connsiteX27" fmla="*/ 812800 w 2057400"/>
                <a:gd name="connsiteY27" fmla="*/ 76200 h 266700"/>
                <a:gd name="connsiteX28" fmla="*/ 822325 w 2057400"/>
                <a:gd name="connsiteY28" fmla="*/ 66675 h 266700"/>
                <a:gd name="connsiteX29" fmla="*/ 828675 w 2057400"/>
                <a:gd name="connsiteY29" fmla="*/ 57150 h 266700"/>
                <a:gd name="connsiteX30" fmla="*/ 841375 w 2057400"/>
                <a:gd name="connsiteY30" fmla="*/ 50800 h 266700"/>
                <a:gd name="connsiteX31" fmla="*/ 850900 w 2057400"/>
                <a:gd name="connsiteY31" fmla="*/ 41275 h 266700"/>
                <a:gd name="connsiteX32" fmla="*/ 860425 w 2057400"/>
                <a:gd name="connsiteY32" fmla="*/ 38100 h 266700"/>
                <a:gd name="connsiteX33" fmla="*/ 869950 w 2057400"/>
                <a:gd name="connsiteY33" fmla="*/ 31750 h 266700"/>
                <a:gd name="connsiteX34" fmla="*/ 895350 w 2057400"/>
                <a:gd name="connsiteY34" fmla="*/ 25400 h 266700"/>
                <a:gd name="connsiteX35" fmla="*/ 923925 w 2057400"/>
                <a:gd name="connsiteY35" fmla="*/ 15875 h 266700"/>
                <a:gd name="connsiteX36" fmla="*/ 933450 w 2057400"/>
                <a:gd name="connsiteY36" fmla="*/ 12700 h 266700"/>
                <a:gd name="connsiteX37" fmla="*/ 942975 w 2057400"/>
                <a:gd name="connsiteY37" fmla="*/ 9525 h 266700"/>
                <a:gd name="connsiteX38" fmla="*/ 971550 w 2057400"/>
                <a:gd name="connsiteY38" fmla="*/ 3175 h 266700"/>
                <a:gd name="connsiteX39" fmla="*/ 981075 w 2057400"/>
                <a:gd name="connsiteY39" fmla="*/ 0 h 266700"/>
                <a:gd name="connsiteX40" fmla="*/ 1152525 w 2057400"/>
                <a:gd name="connsiteY40" fmla="*/ 3175 h 266700"/>
                <a:gd name="connsiteX41" fmla="*/ 1187450 w 2057400"/>
                <a:gd name="connsiteY41" fmla="*/ 6350 h 266700"/>
                <a:gd name="connsiteX42" fmla="*/ 1196975 w 2057400"/>
                <a:gd name="connsiteY42" fmla="*/ 12700 h 266700"/>
                <a:gd name="connsiteX43" fmla="*/ 1209675 w 2057400"/>
                <a:gd name="connsiteY43" fmla="*/ 15875 h 266700"/>
                <a:gd name="connsiteX44" fmla="*/ 1219200 w 2057400"/>
                <a:gd name="connsiteY44" fmla="*/ 22225 h 266700"/>
                <a:gd name="connsiteX45" fmla="*/ 1228725 w 2057400"/>
                <a:gd name="connsiteY45" fmla="*/ 25400 h 266700"/>
                <a:gd name="connsiteX46" fmla="*/ 1244600 w 2057400"/>
                <a:gd name="connsiteY46" fmla="*/ 44450 h 266700"/>
                <a:gd name="connsiteX47" fmla="*/ 1263650 w 2057400"/>
                <a:gd name="connsiteY47" fmla="*/ 60325 h 266700"/>
                <a:gd name="connsiteX48" fmla="*/ 1279525 w 2057400"/>
                <a:gd name="connsiteY48" fmla="*/ 79375 h 266700"/>
                <a:gd name="connsiteX49" fmla="*/ 1301750 w 2057400"/>
                <a:gd name="connsiteY49" fmla="*/ 95250 h 266700"/>
                <a:gd name="connsiteX50" fmla="*/ 1327150 w 2057400"/>
                <a:gd name="connsiteY50" fmla="*/ 123825 h 266700"/>
                <a:gd name="connsiteX51" fmla="*/ 1346200 w 2057400"/>
                <a:gd name="connsiteY51" fmla="*/ 133350 h 266700"/>
                <a:gd name="connsiteX52" fmla="*/ 1355725 w 2057400"/>
                <a:gd name="connsiteY52" fmla="*/ 142875 h 266700"/>
                <a:gd name="connsiteX53" fmla="*/ 1371600 w 2057400"/>
                <a:gd name="connsiteY53" fmla="*/ 146050 h 266700"/>
                <a:gd name="connsiteX54" fmla="*/ 1381125 w 2057400"/>
                <a:gd name="connsiteY54" fmla="*/ 149225 h 266700"/>
                <a:gd name="connsiteX55" fmla="*/ 1460500 w 2057400"/>
                <a:gd name="connsiteY55" fmla="*/ 142875 h 266700"/>
                <a:gd name="connsiteX56" fmla="*/ 1470025 w 2057400"/>
                <a:gd name="connsiteY56" fmla="*/ 139700 h 266700"/>
                <a:gd name="connsiteX57" fmla="*/ 1577975 w 2057400"/>
                <a:gd name="connsiteY57" fmla="*/ 136525 h 266700"/>
                <a:gd name="connsiteX58" fmla="*/ 1593850 w 2057400"/>
                <a:gd name="connsiteY58" fmla="*/ 133350 h 266700"/>
                <a:gd name="connsiteX59" fmla="*/ 1603375 w 2057400"/>
                <a:gd name="connsiteY59" fmla="*/ 130175 h 266700"/>
                <a:gd name="connsiteX60" fmla="*/ 1616075 w 2057400"/>
                <a:gd name="connsiteY60" fmla="*/ 127000 h 266700"/>
                <a:gd name="connsiteX61" fmla="*/ 1625600 w 2057400"/>
                <a:gd name="connsiteY61" fmla="*/ 120650 h 266700"/>
                <a:gd name="connsiteX62" fmla="*/ 1666875 w 2057400"/>
                <a:gd name="connsiteY62" fmla="*/ 114300 h 266700"/>
                <a:gd name="connsiteX63" fmla="*/ 1685925 w 2057400"/>
                <a:gd name="connsiteY63" fmla="*/ 111125 h 266700"/>
                <a:gd name="connsiteX64" fmla="*/ 1755775 w 2057400"/>
                <a:gd name="connsiteY64" fmla="*/ 114300 h 266700"/>
                <a:gd name="connsiteX65" fmla="*/ 1774825 w 2057400"/>
                <a:gd name="connsiteY65" fmla="*/ 120650 h 266700"/>
                <a:gd name="connsiteX66" fmla="*/ 1787525 w 2057400"/>
                <a:gd name="connsiteY66" fmla="*/ 123825 h 266700"/>
                <a:gd name="connsiteX67" fmla="*/ 1819275 w 2057400"/>
                <a:gd name="connsiteY67" fmla="*/ 146050 h 266700"/>
                <a:gd name="connsiteX68" fmla="*/ 1828800 w 2057400"/>
                <a:gd name="connsiteY68" fmla="*/ 155575 h 266700"/>
                <a:gd name="connsiteX69" fmla="*/ 1847850 w 2057400"/>
                <a:gd name="connsiteY69" fmla="*/ 161925 h 266700"/>
                <a:gd name="connsiteX70" fmla="*/ 1873250 w 2057400"/>
                <a:gd name="connsiteY70" fmla="*/ 168275 h 266700"/>
                <a:gd name="connsiteX71" fmla="*/ 1882775 w 2057400"/>
                <a:gd name="connsiteY71" fmla="*/ 171450 h 266700"/>
                <a:gd name="connsiteX72" fmla="*/ 1895475 w 2057400"/>
                <a:gd name="connsiteY72" fmla="*/ 174625 h 266700"/>
                <a:gd name="connsiteX73" fmla="*/ 1927225 w 2057400"/>
                <a:gd name="connsiteY73" fmla="*/ 187325 h 266700"/>
                <a:gd name="connsiteX74" fmla="*/ 1936750 w 2057400"/>
                <a:gd name="connsiteY74" fmla="*/ 190500 h 266700"/>
                <a:gd name="connsiteX75" fmla="*/ 1949450 w 2057400"/>
                <a:gd name="connsiteY75" fmla="*/ 196850 h 266700"/>
                <a:gd name="connsiteX76" fmla="*/ 1971675 w 2057400"/>
                <a:gd name="connsiteY76" fmla="*/ 203200 h 266700"/>
                <a:gd name="connsiteX77" fmla="*/ 1978025 w 2057400"/>
                <a:gd name="connsiteY77" fmla="*/ 212725 h 266700"/>
                <a:gd name="connsiteX78" fmla="*/ 1997075 w 2057400"/>
                <a:gd name="connsiteY78" fmla="*/ 222250 h 266700"/>
                <a:gd name="connsiteX79" fmla="*/ 2006600 w 2057400"/>
                <a:gd name="connsiteY79" fmla="*/ 228600 h 266700"/>
                <a:gd name="connsiteX80" fmla="*/ 2025650 w 2057400"/>
                <a:gd name="connsiteY80" fmla="*/ 238125 h 266700"/>
                <a:gd name="connsiteX81" fmla="*/ 2032000 w 2057400"/>
                <a:gd name="connsiteY81" fmla="*/ 247650 h 266700"/>
                <a:gd name="connsiteX82" fmla="*/ 2041525 w 2057400"/>
                <a:gd name="connsiteY82" fmla="*/ 250825 h 266700"/>
                <a:gd name="connsiteX83" fmla="*/ 2054225 w 2057400"/>
                <a:gd name="connsiteY83" fmla="*/ 263525 h 266700"/>
                <a:gd name="connsiteX84" fmla="*/ 2057400 w 2057400"/>
                <a:gd name="connsiteY8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57400" h="266700">
                  <a:moveTo>
                    <a:pt x="0" y="133350"/>
                  </a:moveTo>
                  <a:lnTo>
                    <a:pt x="0" y="133350"/>
                  </a:lnTo>
                  <a:cubicBezTo>
                    <a:pt x="1058" y="123825"/>
                    <a:pt x="144" y="113867"/>
                    <a:pt x="3175" y="104775"/>
                  </a:cubicBezTo>
                  <a:cubicBezTo>
                    <a:pt x="5588" y="97535"/>
                    <a:pt x="9525" y="89958"/>
                    <a:pt x="15875" y="85725"/>
                  </a:cubicBezTo>
                  <a:cubicBezTo>
                    <a:pt x="19050" y="83608"/>
                    <a:pt x="21913" y="80925"/>
                    <a:pt x="25400" y="79375"/>
                  </a:cubicBezTo>
                  <a:cubicBezTo>
                    <a:pt x="51132" y="67938"/>
                    <a:pt x="65813" y="71768"/>
                    <a:pt x="98425" y="69850"/>
                  </a:cubicBezTo>
                  <a:cubicBezTo>
                    <a:pt x="100542" y="66675"/>
                    <a:pt x="102077" y="63023"/>
                    <a:pt x="104775" y="60325"/>
                  </a:cubicBezTo>
                  <a:cubicBezTo>
                    <a:pt x="110930" y="54170"/>
                    <a:pt x="116078" y="53382"/>
                    <a:pt x="123825" y="50800"/>
                  </a:cubicBezTo>
                  <a:cubicBezTo>
                    <a:pt x="178858" y="51858"/>
                    <a:pt x="234278" y="47380"/>
                    <a:pt x="288925" y="53975"/>
                  </a:cubicBezTo>
                  <a:cubicBezTo>
                    <a:pt x="297841" y="55051"/>
                    <a:pt x="307975" y="73025"/>
                    <a:pt x="307975" y="73025"/>
                  </a:cubicBezTo>
                  <a:cubicBezTo>
                    <a:pt x="309033" y="76200"/>
                    <a:pt x="309653" y="79557"/>
                    <a:pt x="311150" y="82550"/>
                  </a:cubicBezTo>
                  <a:cubicBezTo>
                    <a:pt x="315570" y="91391"/>
                    <a:pt x="320003" y="94578"/>
                    <a:pt x="327025" y="101600"/>
                  </a:cubicBezTo>
                  <a:cubicBezTo>
                    <a:pt x="328083" y="104775"/>
                    <a:pt x="328344" y="108340"/>
                    <a:pt x="330200" y="111125"/>
                  </a:cubicBezTo>
                  <a:cubicBezTo>
                    <a:pt x="337361" y="121866"/>
                    <a:pt x="341729" y="120888"/>
                    <a:pt x="352425" y="127000"/>
                  </a:cubicBezTo>
                  <a:cubicBezTo>
                    <a:pt x="355738" y="128893"/>
                    <a:pt x="358537" y="131643"/>
                    <a:pt x="361950" y="133350"/>
                  </a:cubicBezTo>
                  <a:cubicBezTo>
                    <a:pt x="364943" y="134847"/>
                    <a:pt x="368399" y="135207"/>
                    <a:pt x="371475" y="136525"/>
                  </a:cubicBezTo>
                  <a:cubicBezTo>
                    <a:pt x="394719" y="146487"/>
                    <a:pt x="373460" y="140196"/>
                    <a:pt x="396875" y="146050"/>
                  </a:cubicBezTo>
                  <a:cubicBezTo>
                    <a:pt x="402167" y="149225"/>
                    <a:pt x="407230" y="152815"/>
                    <a:pt x="412750" y="155575"/>
                  </a:cubicBezTo>
                  <a:cubicBezTo>
                    <a:pt x="417305" y="157852"/>
                    <a:pt x="430906" y="160908"/>
                    <a:pt x="434975" y="161925"/>
                  </a:cubicBezTo>
                  <a:lnTo>
                    <a:pt x="619125" y="158750"/>
                  </a:lnTo>
                  <a:cubicBezTo>
                    <a:pt x="636124" y="158210"/>
                    <a:pt x="632361" y="156176"/>
                    <a:pt x="644525" y="149225"/>
                  </a:cubicBezTo>
                  <a:cubicBezTo>
                    <a:pt x="690773" y="122798"/>
                    <a:pt x="631130" y="157510"/>
                    <a:pt x="666750" y="139700"/>
                  </a:cubicBezTo>
                  <a:cubicBezTo>
                    <a:pt x="691369" y="127390"/>
                    <a:pt x="661859" y="138155"/>
                    <a:pt x="685800" y="130175"/>
                  </a:cubicBezTo>
                  <a:cubicBezTo>
                    <a:pt x="690033" y="127000"/>
                    <a:pt x="693906" y="123275"/>
                    <a:pt x="698500" y="120650"/>
                  </a:cubicBezTo>
                  <a:cubicBezTo>
                    <a:pt x="701406" y="118990"/>
                    <a:pt x="704753" y="118176"/>
                    <a:pt x="708025" y="117475"/>
                  </a:cubicBezTo>
                  <a:cubicBezTo>
                    <a:pt x="748601" y="108780"/>
                    <a:pt x="746972" y="110874"/>
                    <a:pt x="793750" y="107950"/>
                  </a:cubicBezTo>
                  <a:cubicBezTo>
                    <a:pt x="798902" y="92493"/>
                    <a:pt x="794436" y="102544"/>
                    <a:pt x="806450" y="85725"/>
                  </a:cubicBezTo>
                  <a:cubicBezTo>
                    <a:pt x="808668" y="82620"/>
                    <a:pt x="810357" y="79131"/>
                    <a:pt x="812800" y="76200"/>
                  </a:cubicBezTo>
                  <a:cubicBezTo>
                    <a:pt x="815675" y="72751"/>
                    <a:pt x="819450" y="70124"/>
                    <a:pt x="822325" y="66675"/>
                  </a:cubicBezTo>
                  <a:cubicBezTo>
                    <a:pt x="824768" y="63744"/>
                    <a:pt x="825744" y="59593"/>
                    <a:pt x="828675" y="57150"/>
                  </a:cubicBezTo>
                  <a:cubicBezTo>
                    <a:pt x="832311" y="54120"/>
                    <a:pt x="837524" y="53551"/>
                    <a:pt x="841375" y="50800"/>
                  </a:cubicBezTo>
                  <a:cubicBezTo>
                    <a:pt x="845029" y="48190"/>
                    <a:pt x="847164" y="43766"/>
                    <a:pt x="850900" y="41275"/>
                  </a:cubicBezTo>
                  <a:cubicBezTo>
                    <a:pt x="853685" y="39419"/>
                    <a:pt x="857432" y="39597"/>
                    <a:pt x="860425" y="38100"/>
                  </a:cubicBezTo>
                  <a:cubicBezTo>
                    <a:pt x="863838" y="36393"/>
                    <a:pt x="866364" y="33054"/>
                    <a:pt x="869950" y="31750"/>
                  </a:cubicBezTo>
                  <a:cubicBezTo>
                    <a:pt x="878152" y="28768"/>
                    <a:pt x="887071" y="28160"/>
                    <a:pt x="895350" y="25400"/>
                  </a:cubicBezTo>
                  <a:lnTo>
                    <a:pt x="923925" y="15875"/>
                  </a:lnTo>
                  <a:lnTo>
                    <a:pt x="933450" y="12700"/>
                  </a:lnTo>
                  <a:cubicBezTo>
                    <a:pt x="936625" y="11642"/>
                    <a:pt x="939693" y="10181"/>
                    <a:pt x="942975" y="9525"/>
                  </a:cubicBezTo>
                  <a:cubicBezTo>
                    <a:pt x="953887" y="7343"/>
                    <a:pt x="961088" y="6164"/>
                    <a:pt x="971550" y="3175"/>
                  </a:cubicBezTo>
                  <a:cubicBezTo>
                    <a:pt x="974768" y="2256"/>
                    <a:pt x="977900" y="1058"/>
                    <a:pt x="981075" y="0"/>
                  </a:cubicBezTo>
                  <a:lnTo>
                    <a:pt x="1152525" y="3175"/>
                  </a:lnTo>
                  <a:cubicBezTo>
                    <a:pt x="1164209" y="3535"/>
                    <a:pt x="1176020" y="3901"/>
                    <a:pt x="1187450" y="6350"/>
                  </a:cubicBezTo>
                  <a:cubicBezTo>
                    <a:pt x="1191181" y="7150"/>
                    <a:pt x="1193468" y="11197"/>
                    <a:pt x="1196975" y="12700"/>
                  </a:cubicBezTo>
                  <a:cubicBezTo>
                    <a:pt x="1200986" y="14419"/>
                    <a:pt x="1205442" y="14817"/>
                    <a:pt x="1209675" y="15875"/>
                  </a:cubicBezTo>
                  <a:cubicBezTo>
                    <a:pt x="1212850" y="17992"/>
                    <a:pt x="1215787" y="20518"/>
                    <a:pt x="1219200" y="22225"/>
                  </a:cubicBezTo>
                  <a:cubicBezTo>
                    <a:pt x="1222193" y="23722"/>
                    <a:pt x="1225940" y="23544"/>
                    <a:pt x="1228725" y="25400"/>
                  </a:cubicBezTo>
                  <a:cubicBezTo>
                    <a:pt x="1239160" y="32357"/>
                    <a:pt x="1237279" y="35665"/>
                    <a:pt x="1244600" y="44450"/>
                  </a:cubicBezTo>
                  <a:cubicBezTo>
                    <a:pt x="1257249" y="59629"/>
                    <a:pt x="1250027" y="48973"/>
                    <a:pt x="1263650" y="60325"/>
                  </a:cubicBezTo>
                  <a:cubicBezTo>
                    <a:pt x="1294858" y="86332"/>
                    <a:pt x="1254550" y="54400"/>
                    <a:pt x="1279525" y="79375"/>
                  </a:cubicBezTo>
                  <a:cubicBezTo>
                    <a:pt x="1283463" y="83313"/>
                    <a:pt x="1296342" y="91644"/>
                    <a:pt x="1301750" y="95250"/>
                  </a:cubicBezTo>
                  <a:cubicBezTo>
                    <a:pt x="1307801" y="104326"/>
                    <a:pt x="1317829" y="120718"/>
                    <a:pt x="1327150" y="123825"/>
                  </a:cubicBezTo>
                  <a:cubicBezTo>
                    <a:pt x="1336696" y="127007"/>
                    <a:pt x="1337994" y="126511"/>
                    <a:pt x="1346200" y="133350"/>
                  </a:cubicBezTo>
                  <a:cubicBezTo>
                    <a:pt x="1349649" y="136225"/>
                    <a:pt x="1351709" y="140867"/>
                    <a:pt x="1355725" y="142875"/>
                  </a:cubicBezTo>
                  <a:cubicBezTo>
                    <a:pt x="1360552" y="145288"/>
                    <a:pt x="1366365" y="144741"/>
                    <a:pt x="1371600" y="146050"/>
                  </a:cubicBezTo>
                  <a:cubicBezTo>
                    <a:pt x="1374847" y="146862"/>
                    <a:pt x="1377950" y="148167"/>
                    <a:pt x="1381125" y="149225"/>
                  </a:cubicBezTo>
                  <a:cubicBezTo>
                    <a:pt x="1391287" y="148499"/>
                    <a:pt x="1446940" y="144812"/>
                    <a:pt x="1460500" y="142875"/>
                  </a:cubicBezTo>
                  <a:cubicBezTo>
                    <a:pt x="1463813" y="142402"/>
                    <a:pt x="1466683" y="139881"/>
                    <a:pt x="1470025" y="139700"/>
                  </a:cubicBezTo>
                  <a:cubicBezTo>
                    <a:pt x="1505971" y="137757"/>
                    <a:pt x="1541992" y="137583"/>
                    <a:pt x="1577975" y="136525"/>
                  </a:cubicBezTo>
                  <a:cubicBezTo>
                    <a:pt x="1583267" y="135467"/>
                    <a:pt x="1588615" y="134659"/>
                    <a:pt x="1593850" y="133350"/>
                  </a:cubicBezTo>
                  <a:cubicBezTo>
                    <a:pt x="1597097" y="132538"/>
                    <a:pt x="1600157" y="131094"/>
                    <a:pt x="1603375" y="130175"/>
                  </a:cubicBezTo>
                  <a:cubicBezTo>
                    <a:pt x="1607571" y="128976"/>
                    <a:pt x="1611842" y="128058"/>
                    <a:pt x="1616075" y="127000"/>
                  </a:cubicBezTo>
                  <a:cubicBezTo>
                    <a:pt x="1619250" y="124883"/>
                    <a:pt x="1622187" y="122357"/>
                    <a:pt x="1625600" y="120650"/>
                  </a:cubicBezTo>
                  <a:cubicBezTo>
                    <a:pt x="1637233" y="114833"/>
                    <a:pt x="1657162" y="115514"/>
                    <a:pt x="1666875" y="114300"/>
                  </a:cubicBezTo>
                  <a:cubicBezTo>
                    <a:pt x="1673263" y="113502"/>
                    <a:pt x="1679575" y="112183"/>
                    <a:pt x="1685925" y="111125"/>
                  </a:cubicBezTo>
                  <a:cubicBezTo>
                    <a:pt x="1709208" y="112183"/>
                    <a:pt x="1732600" y="111817"/>
                    <a:pt x="1755775" y="114300"/>
                  </a:cubicBezTo>
                  <a:cubicBezTo>
                    <a:pt x="1762430" y="115013"/>
                    <a:pt x="1768331" y="119027"/>
                    <a:pt x="1774825" y="120650"/>
                  </a:cubicBezTo>
                  <a:lnTo>
                    <a:pt x="1787525" y="123825"/>
                  </a:lnTo>
                  <a:cubicBezTo>
                    <a:pt x="1795722" y="129290"/>
                    <a:pt x="1811048" y="138998"/>
                    <a:pt x="1819275" y="146050"/>
                  </a:cubicBezTo>
                  <a:cubicBezTo>
                    <a:pt x="1822684" y="148972"/>
                    <a:pt x="1824875" y="153394"/>
                    <a:pt x="1828800" y="155575"/>
                  </a:cubicBezTo>
                  <a:cubicBezTo>
                    <a:pt x="1834651" y="158826"/>
                    <a:pt x="1841356" y="160302"/>
                    <a:pt x="1847850" y="161925"/>
                  </a:cubicBezTo>
                  <a:cubicBezTo>
                    <a:pt x="1856317" y="164042"/>
                    <a:pt x="1864971" y="165515"/>
                    <a:pt x="1873250" y="168275"/>
                  </a:cubicBezTo>
                  <a:cubicBezTo>
                    <a:pt x="1876425" y="169333"/>
                    <a:pt x="1879557" y="170531"/>
                    <a:pt x="1882775" y="171450"/>
                  </a:cubicBezTo>
                  <a:cubicBezTo>
                    <a:pt x="1886971" y="172649"/>
                    <a:pt x="1891295" y="173371"/>
                    <a:pt x="1895475" y="174625"/>
                  </a:cubicBezTo>
                  <a:cubicBezTo>
                    <a:pt x="1927594" y="184261"/>
                    <a:pt x="1902472" y="176717"/>
                    <a:pt x="1927225" y="187325"/>
                  </a:cubicBezTo>
                  <a:cubicBezTo>
                    <a:pt x="1930301" y="188643"/>
                    <a:pt x="1933674" y="189182"/>
                    <a:pt x="1936750" y="190500"/>
                  </a:cubicBezTo>
                  <a:cubicBezTo>
                    <a:pt x="1941100" y="192364"/>
                    <a:pt x="1945100" y="194986"/>
                    <a:pt x="1949450" y="196850"/>
                  </a:cubicBezTo>
                  <a:cubicBezTo>
                    <a:pt x="1955827" y="199583"/>
                    <a:pt x="1965230" y="201589"/>
                    <a:pt x="1971675" y="203200"/>
                  </a:cubicBezTo>
                  <a:cubicBezTo>
                    <a:pt x="1973792" y="206375"/>
                    <a:pt x="1975327" y="210027"/>
                    <a:pt x="1978025" y="212725"/>
                  </a:cubicBezTo>
                  <a:cubicBezTo>
                    <a:pt x="1987124" y="221824"/>
                    <a:pt x="1986746" y="217085"/>
                    <a:pt x="1997075" y="222250"/>
                  </a:cubicBezTo>
                  <a:cubicBezTo>
                    <a:pt x="2000488" y="223957"/>
                    <a:pt x="2003187" y="226893"/>
                    <a:pt x="2006600" y="228600"/>
                  </a:cubicBezTo>
                  <a:cubicBezTo>
                    <a:pt x="2032890" y="241745"/>
                    <a:pt x="1998353" y="219927"/>
                    <a:pt x="2025650" y="238125"/>
                  </a:cubicBezTo>
                  <a:cubicBezTo>
                    <a:pt x="2027767" y="241300"/>
                    <a:pt x="2029020" y="245266"/>
                    <a:pt x="2032000" y="247650"/>
                  </a:cubicBezTo>
                  <a:cubicBezTo>
                    <a:pt x="2034613" y="249741"/>
                    <a:pt x="2038532" y="249328"/>
                    <a:pt x="2041525" y="250825"/>
                  </a:cubicBezTo>
                  <a:cubicBezTo>
                    <a:pt x="2051742" y="255933"/>
                    <a:pt x="2050136" y="255346"/>
                    <a:pt x="2054225" y="263525"/>
                  </a:cubicBezTo>
                  <a:lnTo>
                    <a:pt x="2057400" y="266700"/>
                  </a:ln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grpSp>
          <p:nvGrpSpPr>
            <p:cNvPr id="206" name="グループ化 205"/>
            <p:cNvGrpSpPr/>
            <p:nvPr/>
          </p:nvGrpSpPr>
          <p:grpSpPr>
            <a:xfrm>
              <a:off x="5078561" y="5891710"/>
              <a:ext cx="1090869" cy="802164"/>
              <a:chOff x="1822622" y="1395934"/>
              <a:chExt cx="3446680" cy="2415082"/>
            </a:xfrm>
            <a:solidFill>
              <a:srgbClr val="009900"/>
            </a:solidFill>
          </p:grpSpPr>
          <p:sp>
            <p:nvSpPr>
              <p:cNvPr id="510" name="直方体 509"/>
              <p:cNvSpPr/>
              <p:nvPr/>
            </p:nvSpPr>
            <p:spPr>
              <a:xfrm>
                <a:off x="1822622" y="2397211"/>
                <a:ext cx="939113" cy="827902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1" name="直方体 510"/>
              <p:cNvSpPr/>
              <p:nvPr/>
            </p:nvSpPr>
            <p:spPr>
              <a:xfrm>
                <a:off x="2446638" y="2397211"/>
                <a:ext cx="939113" cy="827902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2" name="直方体 511"/>
              <p:cNvSpPr/>
              <p:nvPr/>
            </p:nvSpPr>
            <p:spPr>
              <a:xfrm>
                <a:off x="2446638" y="1890584"/>
                <a:ext cx="939113" cy="827902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3" name="直方体 512"/>
              <p:cNvSpPr/>
              <p:nvPr/>
            </p:nvSpPr>
            <p:spPr>
              <a:xfrm>
                <a:off x="3039762" y="2404831"/>
                <a:ext cx="939113" cy="827902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4" name="直方体 513"/>
              <p:cNvSpPr/>
              <p:nvPr/>
            </p:nvSpPr>
            <p:spPr>
              <a:xfrm>
                <a:off x="3039762" y="1890584"/>
                <a:ext cx="939113" cy="827902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5" name="直方体 514"/>
              <p:cNvSpPr/>
              <p:nvPr/>
            </p:nvSpPr>
            <p:spPr>
              <a:xfrm>
                <a:off x="3039761" y="1395934"/>
                <a:ext cx="939114" cy="827901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6" name="直方体 515"/>
              <p:cNvSpPr/>
              <p:nvPr/>
            </p:nvSpPr>
            <p:spPr>
              <a:xfrm>
                <a:off x="3696366" y="2410967"/>
                <a:ext cx="939111" cy="827899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7" name="直方体 516"/>
              <p:cNvSpPr/>
              <p:nvPr/>
            </p:nvSpPr>
            <p:spPr>
              <a:xfrm>
                <a:off x="4330191" y="2413260"/>
                <a:ext cx="939111" cy="827899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8" name="直方体 517"/>
              <p:cNvSpPr/>
              <p:nvPr/>
            </p:nvSpPr>
            <p:spPr>
              <a:xfrm>
                <a:off x="3685899" y="1920660"/>
                <a:ext cx="939111" cy="827899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19" name="直方体 518"/>
              <p:cNvSpPr/>
              <p:nvPr/>
            </p:nvSpPr>
            <p:spPr>
              <a:xfrm>
                <a:off x="2785371" y="2696603"/>
                <a:ext cx="939112" cy="827899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20" name="直方体 519"/>
              <p:cNvSpPr/>
              <p:nvPr/>
            </p:nvSpPr>
            <p:spPr>
              <a:xfrm>
                <a:off x="2778460" y="2199501"/>
                <a:ext cx="939111" cy="827899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21" name="直方体 520"/>
              <p:cNvSpPr/>
              <p:nvPr/>
            </p:nvSpPr>
            <p:spPr>
              <a:xfrm>
                <a:off x="2507812" y="2983115"/>
                <a:ext cx="939111" cy="827901"/>
              </a:xfrm>
              <a:prstGeom prst="cube">
                <a:avLst>
                  <a:gd name="adj" fmla="val 369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grpSp>
          <p:nvGrpSpPr>
            <p:cNvPr id="207" name="グループ化 206"/>
            <p:cNvGrpSpPr/>
            <p:nvPr/>
          </p:nvGrpSpPr>
          <p:grpSpPr>
            <a:xfrm>
              <a:off x="5344062" y="5322606"/>
              <a:ext cx="627154" cy="640231"/>
              <a:chOff x="1198605" y="1434815"/>
              <a:chExt cx="1304411" cy="1312795"/>
            </a:xfrm>
          </p:grpSpPr>
          <p:sp>
            <p:nvSpPr>
              <p:cNvPr id="496" name="涙形 495"/>
              <p:cNvSpPr/>
              <p:nvPr/>
            </p:nvSpPr>
            <p:spPr>
              <a:xfrm>
                <a:off x="1198605" y="1802011"/>
                <a:ext cx="543698" cy="512634"/>
              </a:xfrm>
              <a:prstGeom prst="teardrop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7" name="涙形 496"/>
              <p:cNvSpPr/>
              <p:nvPr/>
            </p:nvSpPr>
            <p:spPr>
              <a:xfrm rot="4577315">
                <a:off x="1240205" y="1545693"/>
                <a:ext cx="543698" cy="512634"/>
              </a:xfrm>
              <a:prstGeom prst="teardrop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8" name="涙形 497"/>
              <p:cNvSpPr/>
              <p:nvPr/>
            </p:nvSpPr>
            <p:spPr>
              <a:xfrm rot="8530515">
                <a:off x="1546665" y="1434815"/>
                <a:ext cx="543698" cy="512634"/>
              </a:xfrm>
              <a:prstGeom prst="teardrop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9" name="涙形 498"/>
              <p:cNvSpPr/>
              <p:nvPr/>
            </p:nvSpPr>
            <p:spPr>
              <a:xfrm rot="10800000">
                <a:off x="1736119" y="1545694"/>
                <a:ext cx="543698" cy="512634"/>
              </a:xfrm>
              <a:prstGeom prst="teardrop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0" name="涙形 499"/>
              <p:cNvSpPr/>
              <p:nvPr/>
            </p:nvSpPr>
            <p:spPr>
              <a:xfrm rot="13914157">
                <a:off x="1736119" y="1802011"/>
                <a:ext cx="543698" cy="512634"/>
              </a:xfrm>
              <a:prstGeom prst="teardrop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1" name="涙形 500"/>
              <p:cNvSpPr/>
              <p:nvPr/>
            </p:nvSpPr>
            <p:spPr>
              <a:xfrm rot="13914157">
                <a:off x="1974850" y="1677486"/>
                <a:ext cx="543698" cy="512634"/>
              </a:xfrm>
              <a:prstGeom prst="teardrop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2" name="涙形 501"/>
              <p:cNvSpPr/>
              <p:nvPr/>
            </p:nvSpPr>
            <p:spPr>
              <a:xfrm rot="14907074">
                <a:off x="1959238" y="1939894"/>
                <a:ext cx="543698" cy="512634"/>
              </a:xfrm>
              <a:prstGeom prst="teardrop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3" name="涙形 502"/>
              <p:cNvSpPr/>
              <p:nvPr/>
            </p:nvSpPr>
            <p:spPr>
              <a:xfrm rot="15838585">
                <a:off x="1666074" y="2001372"/>
                <a:ext cx="543698" cy="512634"/>
              </a:xfrm>
              <a:prstGeom prst="teardrop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4" name="角丸四角形 503"/>
              <p:cNvSpPr/>
              <p:nvPr/>
            </p:nvSpPr>
            <p:spPr>
              <a:xfrm rot="20957156">
                <a:off x="1635255" y="2041543"/>
                <a:ext cx="99984" cy="706067"/>
              </a:xfrm>
              <a:prstGeom prst="roundRect">
                <a:avLst>
                  <a:gd name="adj" fmla="val 48703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5" name="角丸四角形 504"/>
              <p:cNvSpPr/>
              <p:nvPr/>
            </p:nvSpPr>
            <p:spPr>
              <a:xfrm rot="3594356" flipH="1">
                <a:off x="1790329" y="2013460"/>
                <a:ext cx="97937" cy="411965"/>
              </a:xfrm>
              <a:prstGeom prst="roundRect">
                <a:avLst>
                  <a:gd name="adj" fmla="val 48703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6" name="涙形 505"/>
              <p:cNvSpPr/>
              <p:nvPr/>
            </p:nvSpPr>
            <p:spPr>
              <a:xfrm rot="15838585">
                <a:off x="2004798" y="2154272"/>
                <a:ext cx="93345" cy="103179"/>
              </a:xfrm>
              <a:prstGeom prst="teardrop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7" name="涙形 506"/>
              <p:cNvSpPr/>
              <p:nvPr/>
            </p:nvSpPr>
            <p:spPr>
              <a:xfrm rot="5785654">
                <a:off x="1494710" y="1947834"/>
                <a:ext cx="93345" cy="103179"/>
              </a:xfrm>
              <a:prstGeom prst="teardrop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8" name="涙形 507"/>
              <p:cNvSpPr/>
              <p:nvPr/>
            </p:nvSpPr>
            <p:spPr>
              <a:xfrm rot="10800000">
                <a:off x="1602121" y="1909902"/>
                <a:ext cx="93345" cy="103179"/>
              </a:xfrm>
              <a:prstGeom prst="teardrop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509" name="涙形 508"/>
              <p:cNvSpPr/>
              <p:nvPr/>
            </p:nvSpPr>
            <p:spPr>
              <a:xfrm rot="10800000">
                <a:off x="1995564" y="2044111"/>
                <a:ext cx="93345" cy="103179"/>
              </a:xfrm>
              <a:prstGeom prst="teardrop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grpSp>
          <p:nvGrpSpPr>
            <p:cNvPr id="208" name="グループ化 207"/>
            <p:cNvGrpSpPr/>
            <p:nvPr/>
          </p:nvGrpSpPr>
          <p:grpSpPr>
            <a:xfrm>
              <a:off x="5269014" y="7042429"/>
              <a:ext cx="269056" cy="252838"/>
              <a:chOff x="1839946" y="4664075"/>
              <a:chExt cx="398429" cy="243113"/>
            </a:xfrm>
            <a:solidFill>
              <a:srgbClr val="009900"/>
            </a:solidFill>
          </p:grpSpPr>
          <p:sp>
            <p:nvSpPr>
              <p:cNvPr id="492" name="涙形 491"/>
              <p:cNvSpPr/>
              <p:nvPr/>
            </p:nvSpPr>
            <p:spPr>
              <a:xfrm rot="9706372">
                <a:off x="1978025" y="4664075"/>
                <a:ext cx="260350" cy="120650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3" name="涙形 492"/>
              <p:cNvSpPr/>
              <p:nvPr/>
            </p:nvSpPr>
            <p:spPr>
              <a:xfrm rot="11893628" flipH="1">
                <a:off x="1839946" y="4745923"/>
                <a:ext cx="147964" cy="64495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4" name="涙形 493"/>
              <p:cNvSpPr/>
              <p:nvPr/>
            </p:nvSpPr>
            <p:spPr>
              <a:xfrm rot="9706372">
                <a:off x="2005375" y="4754570"/>
                <a:ext cx="63166" cy="45719"/>
              </a:xfrm>
              <a:prstGeom prst="teardrop">
                <a:avLst>
                  <a:gd name="adj" fmla="val 121445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cxnSp>
            <p:nvCxnSpPr>
              <p:cNvPr id="495" name="直線コネクタ 494"/>
              <p:cNvCxnSpPr/>
              <p:nvPr/>
            </p:nvCxnSpPr>
            <p:spPr>
              <a:xfrm flipH="1">
                <a:off x="1960142" y="4831333"/>
                <a:ext cx="17731" cy="75855"/>
              </a:xfrm>
              <a:prstGeom prst="line">
                <a:avLst/>
              </a:prstGeom>
              <a:grpFill/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グループ化 208"/>
            <p:cNvGrpSpPr/>
            <p:nvPr/>
          </p:nvGrpSpPr>
          <p:grpSpPr>
            <a:xfrm>
              <a:off x="5377169" y="7172172"/>
              <a:ext cx="197769" cy="187872"/>
              <a:chOff x="1839946" y="4664075"/>
              <a:chExt cx="398429" cy="243113"/>
            </a:xfrm>
            <a:solidFill>
              <a:srgbClr val="009900"/>
            </a:solidFill>
          </p:grpSpPr>
          <p:sp>
            <p:nvSpPr>
              <p:cNvPr id="488" name="涙形 487"/>
              <p:cNvSpPr/>
              <p:nvPr/>
            </p:nvSpPr>
            <p:spPr>
              <a:xfrm rot="9706372">
                <a:off x="1978025" y="4664075"/>
                <a:ext cx="260350" cy="120650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89" name="涙形 488"/>
              <p:cNvSpPr/>
              <p:nvPr/>
            </p:nvSpPr>
            <p:spPr>
              <a:xfrm rot="11893628" flipH="1">
                <a:off x="1839946" y="4745923"/>
                <a:ext cx="147964" cy="64495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90" name="涙形 489"/>
              <p:cNvSpPr/>
              <p:nvPr/>
            </p:nvSpPr>
            <p:spPr>
              <a:xfrm rot="9706372">
                <a:off x="2005375" y="4754570"/>
                <a:ext cx="63166" cy="45719"/>
              </a:xfrm>
              <a:prstGeom prst="teardrop">
                <a:avLst>
                  <a:gd name="adj" fmla="val 121445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cxnSp>
            <p:nvCxnSpPr>
              <p:cNvPr id="491" name="直線コネクタ 490"/>
              <p:cNvCxnSpPr/>
              <p:nvPr/>
            </p:nvCxnSpPr>
            <p:spPr>
              <a:xfrm flipH="1">
                <a:off x="1960142" y="4831333"/>
                <a:ext cx="17731" cy="75855"/>
              </a:xfrm>
              <a:prstGeom prst="line">
                <a:avLst/>
              </a:prstGeom>
              <a:grpFill/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グループ化 209"/>
            <p:cNvGrpSpPr/>
            <p:nvPr/>
          </p:nvGrpSpPr>
          <p:grpSpPr>
            <a:xfrm>
              <a:off x="6326974" y="5644579"/>
              <a:ext cx="252733" cy="227384"/>
              <a:chOff x="1839946" y="4664075"/>
              <a:chExt cx="398429" cy="243113"/>
            </a:xfrm>
            <a:solidFill>
              <a:srgbClr val="009900"/>
            </a:solidFill>
          </p:grpSpPr>
          <p:sp>
            <p:nvSpPr>
              <p:cNvPr id="484" name="涙形 483"/>
              <p:cNvSpPr/>
              <p:nvPr/>
            </p:nvSpPr>
            <p:spPr>
              <a:xfrm rot="9706372">
                <a:off x="1978025" y="4664075"/>
                <a:ext cx="260350" cy="120650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85" name="涙形 484"/>
              <p:cNvSpPr/>
              <p:nvPr/>
            </p:nvSpPr>
            <p:spPr>
              <a:xfrm rot="11893628" flipH="1">
                <a:off x="1839946" y="4745923"/>
                <a:ext cx="147964" cy="64495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86" name="涙形 485"/>
              <p:cNvSpPr/>
              <p:nvPr/>
            </p:nvSpPr>
            <p:spPr>
              <a:xfrm rot="9706372">
                <a:off x="2005375" y="4754570"/>
                <a:ext cx="63166" cy="45719"/>
              </a:xfrm>
              <a:prstGeom prst="teardrop">
                <a:avLst>
                  <a:gd name="adj" fmla="val 121445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cxnSp>
            <p:nvCxnSpPr>
              <p:cNvPr id="487" name="直線コネクタ 486"/>
              <p:cNvCxnSpPr/>
              <p:nvPr/>
            </p:nvCxnSpPr>
            <p:spPr>
              <a:xfrm flipH="1">
                <a:off x="1960142" y="4831333"/>
                <a:ext cx="17731" cy="75855"/>
              </a:xfrm>
              <a:prstGeom prst="line">
                <a:avLst/>
              </a:prstGeom>
              <a:grpFill/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グループ化 210"/>
            <p:cNvGrpSpPr/>
            <p:nvPr/>
          </p:nvGrpSpPr>
          <p:grpSpPr>
            <a:xfrm>
              <a:off x="5977476" y="6108736"/>
              <a:ext cx="176806" cy="183540"/>
              <a:chOff x="1839946" y="4664075"/>
              <a:chExt cx="398429" cy="243113"/>
            </a:xfrm>
            <a:solidFill>
              <a:srgbClr val="99FF66"/>
            </a:solidFill>
          </p:grpSpPr>
          <p:sp>
            <p:nvSpPr>
              <p:cNvPr id="480" name="涙形 479"/>
              <p:cNvSpPr/>
              <p:nvPr/>
            </p:nvSpPr>
            <p:spPr>
              <a:xfrm rot="9706372">
                <a:off x="1978025" y="4664075"/>
                <a:ext cx="260350" cy="120650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81" name="涙形 480"/>
              <p:cNvSpPr/>
              <p:nvPr/>
            </p:nvSpPr>
            <p:spPr>
              <a:xfrm rot="11893628" flipH="1">
                <a:off x="1839946" y="4745923"/>
                <a:ext cx="147964" cy="64495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82" name="涙形 481"/>
              <p:cNvSpPr/>
              <p:nvPr/>
            </p:nvSpPr>
            <p:spPr>
              <a:xfrm rot="9706372">
                <a:off x="2005375" y="4754570"/>
                <a:ext cx="63166" cy="45719"/>
              </a:xfrm>
              <a:prstGeom prst="teardrop">
                <a:avLst>
                  <a:gd name="adj" fmla="val 121445"/>
                </a:avLst>
              </a:prstGeom>
              <a:grpFill/>
              <a:ln w="127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cxnSp>
            <p:nvCxnSpPr>
              <p:cNvPr id="483" name="直線コネクタ 482"/>
              <p:cNvCxnSpPr/>
              <p:nvPr/>
            </p:nvCxnSpPr>
            <p:spPr>
              <a:xfrm flipH="1">
                <a:off x="1960142" y="4831333"/>
                <a:ext cx="17731" cy="75855"/>
              </a:xfrm>
              <a:prstGeom prst="line">
                <a:avLst/>
              </a:prstGeom>
              <a:grpFill/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グループ化 211"/>
            <p:cNvGrpSpPr/>
            <p:nvPr/>
          </p:nvGrpSpPr>
          <p:grpSpPr>
            <a:xfrm>
              <a:off x="5383467" y="6303950"/>
              <a:ext cx="176806" cy="183540"/>
              <a:chOff x="1839946" y="4664075"/>
              <a:chExt cx="398429" cy="243113"/>
            </a:xfrm>
            <a:solidFill>
              <a:srgbClr val="99FF66"/>
            </a:solidFill>
          </p:grpSpPr>
          <p:sp>
            <p:nvSpPr>
              <p:cNvPr id="476" name="涙形 475"/>
              <p:cNvSpPr/>
              <p:nvPr/>
            </p:nvSpPr>
            <p:spPr>
              <a:xfrm rot="9706372">
                <a:off x="1978025" y="4664075"/>
                <a:ext cx="260350" cy="120650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77" name="涙形 476"/>
              <p:cNvSpPr/>
              <p:nvPr/>
            </p:nvSpPr>
            <p:spPr>
              <a:xfrm rot="11893628" flipH="1">
                <a:off x="1839946" y="4745923"/>
                <a:ext cx="147964" cy="64495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78" name="涙形 477"/>
              <p:cNvSpPr/>
              <p:nvPr/>
            </p:nvSpPr>
            <p:spPr>
              <a:xfrm rot="9706372">
                <a:off x="2005375" y="4754570"/>
                <a:ext cx="63166" cy="45719"/>
              </a:xfrm>
              <a:prstGeom prst="teardrop">
                <a:avLst>
                  <a:gd name="adj" fmla="val 121445"/>
                </a:avLst>
              </a:prstGeom>
              <a:grpFill/>
              <a:ln w="127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cxnSp>
            <p:nvCxnSpPr>
              <p:cNvPr id="479" name="直線コネクタ 478"/>
              <p:cNvCxnSpPr/>
              <p:nvPr/>
            </p:nvCxnSpPr>
            <p:spPr>
              <a:xfrm flipH="1">
                <a:off x="1960142" y="4831333"/>
                <a:ext cx="17731" cy="75855"/>
              </a:xfrm>
              <a:prstGeom prst="line">
                <a:avLst/>
              </a:prstGeom>
              <a:grpFill/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グループ化 212"/>
            <p:cNvGrpSpPr/>
            <p:nvPr/>
          </p:nvGrpSpPr>
          <p:grpSpPr>
            <a:xfrm>
              <a:off x="6138500" y="5842546"/>
              <a:ext cx="206350" cy="174637"/>
              <a:chOff x="1839946" y="4664075"/>
              <a:chExt cx="398429" cy="243113"/>
            </a:xfrm>
            <a:solidFill>
              <a:srgbClr val="009900"/>
            </a:solidFill>
          </p:grpSpPr>
          <p:sp>
            <p:nvSpPr>
              <p:cNvPr id="472" name="涙形 471"/>
              <p:cNvSpPr/>
              <p:nvPr/>
            </p:nvSpPr>
            <p:spPr>
              <a:xfrm rot="9706372">
                <a:off x="1978025" y="4664075"/>
                <a:ext cx="260350" cy="120650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73" name="涙形 472"/>
              <p:cNvSpPr/>
              <p:nvPr/>
            </p:nvSpPr>
            <p:spPr>
              <a:xfrm rot="11893628" flipH="1">
                <a:off x="1839946" y="4745923"/>
                <a:ext cx="147964" cy="64495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74" name="涙形 473"/>
              <p:cNvSpPr/>
              <p:nvPr/>
            </p:nvSpPr>
            <p:spPr>
              <a:xfrm rot="9706372">
                <a:off x="2005375" y="4754570"/>
                <a:ext cx="63166" cy="45719"/>
              </a:xfrm>
              <a:prstGeom prst="teardrop">
                <a:avLst>
                  <a:gd name="adj" fmla="val 121445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cxnSp>
            <p:nvCxnSpPr>
              <p:cNvPr id="475" name="直線コネクタ 474"/>
              <p:cNvCxnSpPr/>
              <p:nvPr/>
            </p:nvCxnSpPr>
            <p:spPr>
              <a:xfrm flipH="1">
                <a:off x="1960142" y="4831333"/>
                <a:ext cx="17731" cy="75855"/>
              </a:xfrm>
              <a:prstGeom prst="line">
                <a:avLst/>
              </a:prstGeom>
              <a:grpFill/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グループ化 213"/>
            <p:cNvGrpSpPr/>
            <p:nvPr/>
          </p:nvGrpSpPr>
          <p:grpSpPr>
            <a:xfrm flipH="1">
              <a:off x="6115364" y="6817756"/>
              <a:ext cx="170771" cy="137624"/>
              <a:chOff x="1839946" y="4664075"/>
              <a:chExt cx="398429" cy="243113"/>
            </a:xfrm>
            <a:solidFill>
              <a:srgbClr val="009900"/>
            </a:solidFill>
          </p:grpSpPr>
          <p:sp>
            <p:nvSpPr>
              <p:cNvPr id="469" name="涙形 468"/>
              <p:cNvSpPr/>
              <p:nvPr/>
            </p:nvSpPr>
            <p:spPr>
              <a:xfrm rot="9706372">
                <a:off x="1978025" y="4664075"/>
                <a:ext cx="260350" cy="120650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70" name="涙形 469"/>
              <p:cNvSpPr/>
              <p:nvPr/>
            </p:nvSpPr>
            <p:spPr>
              <a:xfrm rot="11893628" flipH="1">
                <a:off x="1839946" y="4745923"/>
                <a:ext cx="147964" cy="64495"/>
              </a:xfrm>
              <a:prstGeom prst="teardrop">
                <a:avLst>
                  <a:gd name="adj" fmla="val 121445"/>
                </a:avLst>
              </a:prstGeom>
              <a:grp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cxnSp>
            <p:nvCxnSpPr>
              <p:cNvPr id="471" name="直線コネクタ 470"/>
              <p:cNvCxnSpPr/>
              <p:nvPr/>
            </p:nvCxnSpPr>
            <p:spPr>
              <a:xfrm flipH="1">
                <a:off x="1960142" y="4831333"/>
                <a:ext cx="17731" cy="75855"/>
              </a:xfrm>
              <a:prstGeom prst="line">
                <a:avLst/>
              </a:prstGeom>
              <a:grpFill/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フリーフォーム 214"/>
            <p:cNvSpPr/>
            <p:nvPr/>
          </p:nvSpPr>
          <p:spPr>
            <a:xfrm>
              <a:off x="6086043" y="6699688"/>
              <a:ext cx="160795" cy="203670"/>
            </a:xfrm>
            <a:custGeom>
              <a:avLst/>
              <a:gdLst>
                <a:gd name="connsiteX0" fmla="*/ 0 w 233362"/>
                <a:gd name="connsiteY0" fmla="*/ 52825 h 262375"/>
                <a:gd name="connsiteX1" fmla="*/ 0 w 233362"/>
                <a:gd name="connsiteY1" fmla="*/ 52825 h 262375"/>
                <a:gd name="connsiteX2" fmla="*/ 38100 w 233362"/>
                <a:gd name="connsiteY2" fmla="*/ 33775 h 262375"/>
                <a:gd name="connsiteX3" fmla="*/ 52387 w 233362"/>
                <a:gd name="connsiteY3" fmla="*/ 29012 h 262375"/>
                <a:gd name="connsiteX4" fmla="*/ 80962 w 233362"/>
                <a:gd name="connsiteY4" fmla="*/ 14725 h 262375"/>
                <a:gd name="connsiteX5" fmla="*/ 109537 w 233362"/>
                <a:gd name="connsiteY5" fmla="*/ 437 h 262375"/>
                <a:gd name="connsiteX6" fmla="*/ 133350 w 233362"/>
                <a:gd name="connsiteY6" fmla="*/ 437 h 262375"/>
                <a:gd name="connsiteX7" fmla="*/ 233362 w 233362"/>
                <a:gd name="connsiteY7" fmla="*/ 114737 h 262375"/>
                <a:gd name="connsiteX8" fmla="*/ 180975 w 233362"/>
                <a:gd name="connsiteY8" fmla="*/ 233800 h 262375"/>
                <a:gd name="connsiteX9" fmla="*/ 28575 w 233362"/>
                <a:gd name="connsiteY9" fmla="*/ 262375 h 262375"/>
                <a:gd name="connsiteX10" fmla="*/ 0 w 233362"/>
                <a:gd name="connsiteY10" fmla="*/ 52825 h 2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362" h="262375">
                  <a:moveTo>
                    <a:pt x="0" y="52825"/>
                  </a:moveTo>
                  <a:lnTo>
                    <a:pt x="0" y="52825"/>
                  </a:lnTo>
                  <a:cubicBezTo>
                    <a:pt x="12700" y="46475"/>
                    <a:pt x="25174" y="39651"/>
                    <a:pt x="38100" y="33775"/>
                  </a:cubicBezTo>
                  <a:cubicBezTo>
                    <a:pt x="42670" y="31698"/>
                    <a:pt x="47897" y="31257"/>
                    <a:pt x="52387" y="29012"/>
                  </a:cubicBezTo>
                  <a:cubicBezTo>
                    <a:pt x="89308" y="10551"/>
                    <a:pt x="45059" y="26692"/>
                    <a:pt x="80962" y="14725"/>
                  </a:cubicBezTo>
                  <a:cubicBezTo>
                    <a:pt x="90778" y="8181"/>
                    <a:pt x="97405" y="1954"/>
                    <a:pt x="109537" y="437"/>
                  </a:cubicBezTo>
                  <a:cubicBezTo>
                    <a:pt x="117413" y="-548"/>
                    <a:pt x="125412" y="437"/>
                    <a:pt x="133350" y="437"/>
                  </a:cubicBezTo>
                  <a:lnTo>
                    <a:pt x="233362" y="114737"/>
                  </a:lnTo>
                  <a:lnTo>
                    <a:pt x="180975" y="233800"/>
                  </a:lnTo>
                  <a:lnTo>
                    <a:pt x="28575" y="262375"/>
                  </a:lnTo>
                  <a:lnTo>
                    <a:pt x="0" y="52825"/>
                  </a:lnTo>
                  <a:close/>
                </a:path>
              </a:pathLst>
            </a:custGeom>
            <a:solidFill>
              <a:srgbClr val="009900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16" name="フリーフォーム 215"/>
            <p:cNvSpPr/>
            <p:nvPr/>
          </p:nvSpPr>
          <p:spPr>
            <a:xfrm rot="20829074">
              <a:off x="4921787" y="6553476"/>
              <a:ext cx="1529919" cy="502915"/>
            </a:xfrm>
            <a:custGeom>
              <a:avLst/>
              <a:gdLst>
                <a:gd name="connsiteX0" fmla="*/ 0 w 4467225"/>
                <a:gd name="connsiteY0" fmla="*/ 0 h 1304925"/>
                <a:gd name="connsiteX1" fmla="*/ 2162175 w 4467225"/>
                <a:gd name="connsiteY1" fmla="*/ 523875 h 1304925"/>
                <a:gd name="connsiteX2" fmla="*/ 3286125 w 4467225"/>
                <a:gd name="connsiteY2" fmla="*/ 828675 h 1304925"/>
                <a:gd name="connsiteX3" fmla="*/ 3733800 w 4467225"/>
                <a:gd name="connsiteY3" fmla="*/ 933450 h 1304925"/>
                <a:gd name="connsiteX4" fmla="*/ 4467225 w 4467225"/>
                <a:gd name="connsiteY4" fmla="*/ 1304925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225" h="1304925">
                  <a:moveTo>
                    <a:pt x="0" y="0"/>
                  </a:moveTo>
                  <a:lnTo>
                    <a:pt x="2162175" y="523875"/>
                  </a:lnTo>
                  <a:lnTo>
                    <a:pt x="3286125" y="828675"/>
                  </a:lnTo>
                  <a:lnTo>
                    <a:pt x="3733800" y="933450"/>
                  </a:lnTo>
                  <a:lnTo>
                    <a:pt x="4467225" y="1304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grpSp>
          <p:nvGrpSpPr>
            <p:cNvPr id="217" name="グループ化 216"/>
            <p:cNvGrpSpPr/>
            <p:nvPr/>
          </p:nvGrpSpPr>
          <p:grpSpPr>
            <a:xfrm rot="2095898">
              <a:off x="4997137" y="6667935"/>
              <a:ext cx="248682" cy="165780"/>
              <a:chOff x="7169150" y="2756258"/>
              <a:chExt cx="936203" cy="541454"/>
            </a:xfrm>
          </p:grpSpPr>
          <p:sp>
            <p:nvSpPr>
              <p:cNvPr id="452" name="フリーフォーム 451"/>
              <p:cNvSpPr/>
              <p:nvPr/>
            </p:nvSpPr>
            <p:spPr>
              <a:xfrm>
                <a:off x="7298530" y="2762250"/>
                <a:ext cx="796969" cy="480221"/>
              </a:xfrm>
              <a:custGeom>
                <a:avLst/>
                <a:gdLst>
                  <a:gd name="connsiteX0" fmla="*/ 0 w 781050"/>
                  <a:gd name="connsiteY0" fmla="*/ 216694 h 500063"/>
                  <a:gd name="connsiteX1" fmla="*/ 781050 w 781050"/>
                  <a:gd name="connsiteY1" fmla="*/ 0 h 500063"/>
                  <a:gd name="connsiteX2" fmla="*/ 192881 w 781050"/>
                  <a:gd name="connsiteY2" fmla="*/ 500063 h 500063"/>
                  <a:gd name="connsiteX3" fmla="*/ 192881 w 781050"/>
                  <a:gd name="connsiteY3" fmla="*/ 330994 h 500063"/>
                  <a:gd name="connsiteX4" fmla="*/ 0 w 781050"/>
                  <a:gd name="connsiteY4" fmla="*/ 216694 h 50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050" h="500063">
                    <a:moveTo>
                      <a:pt x="0" y="216694"/>
                    </a:moveTo>
                    <a:lnTo>
                      <a:pt x="781050" y="0"/>
                    </a:lnTo>
                    <a:lnTo>
                      <a:pt x="192881" y="500063"/>
                    </a:lnTo>
                    <a:lnTo>
                      <a:pt x="192881" y="330994"/>
                    </a:lnTo>
                    <a:lnTo>
                      <a:pt x="0" y="21669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cxnSp>
            <p:nvCxnSpPr>
              <p:cNvPr id="453" name="直線コネクタ 452"/>
              <p:cNvCxnSpPr>
                <a:stCxn id="465" idx="1"/>
              </p:cNvCxnSpPr>
              <p:nvPr/>
            </p:nvCxnSpPr>
            <p:spPr>
              <a:xfrm flipV="1">
                <a:off x="7292974" y="2756259"/>
                <a:ext cx="802526" cy="216336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直線コネクタ 453"/>
              <p:cNvCxnSpPr/>
              <p:nvPr/>
            </p:nvCxnSpPr>
            <p:spPr>
              <a:xfrm flipV="1">
                <a:off x="7433382" y="2756258"/>
                <a:ext cx="671971" cy="258682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直線コネクタ 459"/>
              <p:cNvCxnSpPr>
                <a:stCxn id="465" idx="4"/>
                <a:endCxn id="452" idx="1"/>
              </p:cNvCxnSpPr>
              <p:nvPr/>
            </p:nvCxnSpPr>
            <p:spPr>
              <a:xfrm flipV="1">
                <a:off x="7505700" y="2762250"/>
                <a:ext cx="589799" cy="467521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5" name="角丸四角形 26"/>
              <p:cNvSpPr/>
              <p:nvPr/>
            </p:nvSpPr>
            <p:spPr>
              <a:xfrm>
                <a:off x="7169150" y="2972595"/>
                <a:ext cx="336550" cy="325117"/>
              </a:xfrm>
              <a:custGeom>
                <a:avLst/>
                <a:gdLst>
                  <a:gd name="connsiteX0" fmla="*/ 0 w 330200"/>
                  <a:gd name="connsiteY0" fmla="*/ 123824 h 323850"/>
                  <a:gd name="connsiteX1" fmla="*/ 123824 w 330200"/>
                  <a:gd name="connsiteY1" fmla="*/ 0 h 323850"/>
                  <a:gd name="connsiteX2" fmla="*/ 206376 w 330200"/>
                  <a:gd name="connsiteY2" fmla="*/ 0 h 323850"/>
                  <a:gd name="connsiteX3" fmla="*/ 330200 w 330200"/>
                  <a:gd name="connsiteY3" fmla="*/ 123824 h 323850"/>
                  <a:gd name="connsiteX4" fmla="*/ 330200 w 330200"/>
                  <a:gd name="connsiteY4" fmla="*/ 200026 h 323850"/>
                  <a:gd name="connsiteX5" fmla="*/ 206376 w 330200"/>
                  <a:gd name="connsiteY5" fmla="*/ 323850 h 323850"/>
                  <a:gd name="connsiteX6" fmla="*/ 123824 w 330200"/>
                  <a:gd name="connsiteY6" fmla="*/ 323850 h 323850"/>
                  <a:gd name="connsiteX7" fmla="*/ 0 w 330200"/>
                  <a:gd name="connsiteY7" fmla="*/ 200026 h 323850"/>
                  <a:gd name="connsiteX8" fmla="*/ 0 w 330200"/>
                  <a:gd name="connsiteY8" fmla="*/ 123824 h 323850"/>
                  <a:gd name="connsiteX0" fmla="*/ 0 w 330200"/>
                  <a:gd name="connsiteY0" fmla="*/ 123824 h 325117"/>
                  <a:gd name="connsiteX1" fmla="*/ 123824 w 330200"/>
                  <a:gd name="connsiteY1" fmla="*/ 0 h 325117"/>
                  <a:gd name="connsiteX2" fmla="*/ 206376 w 330200"/>
                  <a:gd name="connsiteY2" fmla="*/ 0 h 325117"/>
                  <a:gd name="connsiteX3" fmla="*/ 330200 w 330200"/>
                  <a:gd name="connsiteY3" fmla="*/ 123824 h 325117"/>
                  <a:gd name="connsiteX4" fmla="*/ 330200 w 330200"/>
                  <a:gd name="connsiteY4" fmla="*/ 200026 h 325117"/>
                  <a:gd name="connsiteX5" fmla="*/ 206376 w 330200"/>
                  <a:gd name="connsiteY5" fmla="*/ 323850 h 325117"/>
                  <a:gd name="connsiteX6" fmla="*/ 123824 w 330200"/>
                  <a:gd name="connsiteY6" fmla="*/ 323850 h 325117"/>
                  <a:gd name="connsiteX7" fmla="*/ 6350 w 330200"/>
                  <a:gd name="connsiteY7" fmla="*/ 269876 h 325117"/>
                  <a:gd name="connsiteX8" fmla="*/ 0 w 330200"/>
                  <a:gd name="connsiteY8" fmla="*/ 123824 h 325117"/>
                  <a:gd name="connsiteX0" fmla="*/ 0 w 336550"/>
                  <a:gd name="connsiteY0" fmla="*/ 123824 h 326813"/>
                  <a:gd name="connsiteX1" fmla="*/ 123824 w 336550"/>
                  <a:gd name="connsiteY1" fmla="*/ 0 h 326813"/>
                  <a:gd name="connsiteX2" fmla="*/ 206376 w 336550"/>
                  <a:gd name="connsiteY2" fmla="*/ 0 h 326813"/>
                  <a:gd name="connsiteX3" fmla="*/ 330200 w 336550"/>
                  <a:gd name="connsiteY3" fmla="*/ 123824 h 326813"/>
                  <a:gd name="connsiteX4" fmla="*/ 336550 w 336550"/>
                  <a:gd name="connsiteY4" fmla="*/ 276226 h 326813"/>
                  <a:gd name="connsiteX5" fmla="*/ 206376 w 336550"/>
                  <a:gd name="connsiteY5" fmla="*/ 323850 h 326813"/>
                  <a:gd name="connsiteX6" fmla="*/ 123824 w 336550"/>
                  <a:gd name="connsiteY6" fmla="*/ 323850 h 326813"/>
                  <a:gd name="connsiteX7" fmla="*/ 6350 w 336550"/>
                  <a:gd name="connsiteY7" fmla="*/ 269876 h 326813"/>
                  <a:gd name="connsiteX8" fmla="*/ 0 w 336550"/>
                  <a:gd name="connsiteY8" fmla="*/ 123824 h 326813"/>
                  <a:gd name="connsiteX0" fmla="*/ 0 w 336550"/>
                  <a:gd name="connsiteY0" fmla="*/ 123824 h 325117"/>
                  <a:gd name="connsiteX1" fmla="*/ 123824 w 336550"/>
                  <a:gd name="connsiteY1" fmla="*/ 0 h 325117"/>
                  <a:gd name="connsiteX2" fmla="*/ 206376 w 336550"/>
                  <a:gd name="connsiteY2" fmla="*/ 0 h 325117"/>
                  <a:gd name="connsiteX3" fmla="*/ 330200 w 336550"/>
                  <a:gd name="connsiteY3" fmla="*/ 123824 h 325117"/>
                  <a:gd name="connsiteX4" fmla="*/ 336550 w 336550"/>
                  <a:gd name="connsiteY4" fmla="*/ 257176 h 325117"/>
                  <a:gd name="connsiteX5" fmla="*/ 206376 w 336550"/>
                  <a:gd name="connsiteY5" fmla="*/ 323850 h 325117"/>
                  <a:gd name="connsiteX6" fmla="*/ 123824 w 336550"/>
                  <a:gd name="connsiteY6" fmla="*/ 323850 h 325117"/>
                  <a:gd name="connsiteX7" fmla="*/ 6350 w 336550"/>
                  <a:gd name="connsiteY7" fmla="*/ 269876 h 325117"/>
                  <a:gd name="connsiteX8" fmla="*/ 0 w 336550"/>
                  <a:gd name="connsiteY8" fmla="*/ 123824 h 32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550" h="325117">
                    <a:moveTo>
                      <a:pt x="0" y="123824"/>
                    </a:moveTo>
                    <a:cubicBezTo>
                      <a:pt x="0" y="55438"/>
                      <a:pt x="55438" y="0"/>
                      <a:pt x="123824" y="0"/>
                    </a:cubicBezTo>
                    <a:lnTo>
                      <a:pt x="206376" y="0"/>
                    </a:lnTo>
                    <a:cubicBezTo>
                      <a:pt x="274762" y="0"/>
                      <a:pt x="330200" y="55438"/>
                      <a:pt x="330200" y="123824"/>
                    </a:cubicBezTo>
                    <a:lnTo>
                      <a:pt x="336550" y="257176"/>
                    </a:lnTo>
                    <a:cubicBezTo>
                      <a:pt x="336550" y="325562"/>
                      <a:pt x="274762" y="323850"/>
                      <a:pt x="206376" y="323850"/>
                    </a:cubicBezTo>
                    <a:lnTo>
                      <a:pt x="123824" y="323850"/>
                    </a:lnTo>
                    <a:cubicBezTo>
                      <a:pt x="55438" y="323850"/>
                      <a:pt x="6350" y="338262"/>
                      <a:pt x="6350" y="269876"/>
                    </a:cubicBezTo>
                    <a:cubicBezTo>
                      <a:pt x="6350" y="244475"/>
                      <a:pt x="0" y="149225"/>
                      <a:pt x="0" y="12382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66" name="角丸四角形 465"/>
              <p:cNvSpPr/>
              <p:nvPr/>
            </p:nvSpPr>
            <p:spPr>
              <a:xfrm rot="20563909">
                <a:off x="7208872" y="3201179"/>
                <a:ext cx="54699" cy="571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67" name="角丸四角形 466"/>
              <p:cNvSpPr/>
              <p:nvPr/>
            </p:nvSpPr>
            <p:spPr>
              <a:xfrm rot="20563909">
                <a:off x="7396132" y="3201179"/>
                <a:ext cx="54699" cy="571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468" name="角丸四角形 26"/>
              <p:cNvSpPr/>
              <p:nvPr/>
            </p:nvSpPr>
            <p:spPr>
              <a:xfrm>
                <a:off x="7210425" y="3016476"/>
                <a:ext cx="237678" cy="135528"/>
              </a:xfrm>
              <a:custGeom>
                <a:avLst/>
                <a:gdLst>
                  <a:gd name="connsiteX0" fmla="*/ 0 w 330200"/>
                  <a:gd name="connsiteY0" fmla="*/ 123824 h 323850"/>
                  <a:gd name="connsiteX1" fmla="*/ 123824 w 330200"/>
                  <a:gd name="connsiteY1" fmla="*/ 0 h 323850"/>
                  <a:gd name="connsiteX2" fmla="*/ 206376 w 330200"/>
                  <a:gd name="connsiteY2" fmla="*/ 0 h 323850"/>
                  <a:gd name="connsiteX3" fmla="*/ 330200 w 330200"/>
                  <a:gd name="connsiteY3" fmla="*/ 123824 h 323850"/>
                  <a:gd name="connsiteX4" fmla="*/ 330200 w 330200"/>
                  <a:gd name="connsiteY4" fmla="*/ 200026 h 323850"/>
                  <a:gd name="connsiteX5" fmla="*/ 206376 w 330200"/>
                  <a:gd name="connsiteY5" fmla="*/ 323850 h 323850"/>
                  <a:gd name="connsiteX6" fmla="*/ 123824 w 330200"/>
                  <a:gd name="connsiteY6" fmla="*/ 323850 h 323850"/>
                  <a:gd name="connsiteX7" fmla="*/ 0 w 330200"/>
                  <a:gd name="connsiteY7" fmla="*/ 200026 h 323850"/>
                  <a:gd name="connsiteX8" fmla="*/ 0 w 330200"/>
                  <a:gd name="connsiteY8" fmla="*/ 123824 h 323850"/>
                  <a:gd name="connsiteX0" fmla="*/ 0 w 330200"/>
                  <a:gd name="connsiteY0" fmla="*/ 123824 h 325117"/>
                  <a:gd name="connsiteX1" fmla="*/ 123824 w 330200"/>
                  <a:gd name="connsiteY1" fmla="*/ 0 h 325117"/>
                  <a:gd name="connsiteX2" fmla="*/ 206376 w 330200"/>
                  <a:gd name="connsiteY2" fmla="*/ 0 h 325117"/>
                  <a:gd name="connsiteX3" fmla="*/ 330200 w 330200"/>
                  <a:gd name="connsiteY3" fmla="*/ 123824 h 325117"/>
                  <a:gd name="connsiteX4" fmla="*/ 330200 w 330200"/>
                  <a:gd name="connsiteY4" fmla="*/ 200026 h 325117"/>
                  <a:gd name="connsiteX5" fmla="*/ 206376 w 330200"/>
                  <a:gd name="connsiteY5" fmla="*/ 323850 h 325117"/>
                  <a:gd name="connsiteX6" fmla="*/ 123824 w 330200"/>
                  <a:gd name="connsiteY6" fmla="*/ 323850 h 325117"/>
                  <a:gd name="connsiteX7" fmla="*/ 6350 w 330200"/>
                  <a:gd name="connsiteY7" fmla="*/ 269876 h 325117"/>
                  <a:gd name="connsiteX8" fmla="*/ 0 w 330200"/>
                  <a:gd name="connsiteY8" fmla="*/ 123824 h 325117"/>
                  <a:gd name="connsiteX0" fmla="*/ 0 w 336550"/>
                  <a:gd name="connsiteY0" fmla="*/ 123824 h 326813"/>
                  <a:gd name="connsiteX1" fmla="*/ 123824 w 336550"/>
                  <a:gd name="connsiteY1" fmla="*/ 0 h 326813"/>
                  <a:gd name="connsiteX2" fmla="*/ 206376 w 336550"/>
                  <a:gd name="connsiteY2" fmla="*/ 0 h 326813"/>
                  <a:gd name="connsiteX3" fmla="*/ 330200 w 336550"/>
                  <a:gd name="connsiteY3" fmla="*/ 123824 h 326813"/>
                  <a:gd name="connsiteX4" fmla="*/ 336550 w 336550"/>
                  <a:gd name="connsiteY4" fmla="*/ 276226 h 326813"/>
                  <a:gd name="connsiteX5" fmla="*/ 206376 w 336550"/>
                  <a:gd name="connsiteY5" fmla="*/ 323850 h 326813"/>
                  <a:gd name="connsiteX6" fmla="*/ 123824 w 336550"/>
                  <a:gd name="connsiteY6" fmla="*/ 323850 h 326813"/>
                  <a:gd name="connsiteX7" fmla="*/ 6350 w 336550"/>
                  <a:gd name="connsiteY7" fmla="*/ 269876 h 326813"/>
                  <a:gd name="connsiteX8" fmla="*/ 0 w 336550"/>
                  <a:gd name="connsiteY8" fmla="*/ 123824 h 326813"/>
                  <a:gd name="connsiteX0" fmla="*/ 0 w 336550"/>
                  <a:gd name="connsiteY0" fmla="*/ 123824 h 325117"/>
                  <a:gd name="connsiteX1" fmla="*/ 123824 w 336550"/>
                  <a:gd name="connsiteY1" fmla="*/ 0 h 325117"/>
                  <a:gd name="connsiteX2" fmla="*/ 206376 w 336550"/>
                  <a:gd name="connsiteY2" fmla="*/ 0 h 325117"/>
                  <a:gd name="connsiteX3" fmla="*/ 330200 w 336550"/>
                  <a:gd name="connsiteY3" fmla="*/ 123824 h 325117"/>
                  <a:gd name="connsiteX4" fmla="*/ 336550 w 336550"/>
                  <a:gd name="connsiteY4" fmla="*/ 257176 h 325117"/>
                  <a:gd name="connsiteX5" fmla="*/ 206376 w 336550"/>
                  <a:gd name="connsiteY5" fmla="*/ 323850 h 325117"/>
                  <a:gd name="connsiteX6" fmla="*/ 123824 w 336550"/>
                  <a:gd name="connsiteY6" fmla="*/ 323850 h 325117"/>
                  <a:gd name="connsiteX7" fmla="*/ 6350 w 336550"/>
                  <a:gd name="connsiteY7" fmla="*/ 269876 h 325117"/>
                  <a:gd name="connsiteX8" fmla="*/ 0 w 336550"/>
                  <a:gd name="connsiteY8" fmla="*/ 123824 h 32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550" h="325117">
                    <a:moveTo>
                      <a:pt x="0" y="123824"/>
                    </a:moveTo>
                    <a:cubicBezTo>
                      <a:pt x="0" y="55438"/>
                      <a:pt x="55438" y="0"/>
                      <a:pt x="123824" y="0"/>
                    </a:cubicBezTo>
                    <a:lnTo>
                      <a:pt x="206376" y="0"/>
                    </a:lnTo>
                    <a:cubicBezTo>
                      <a:pt x="274762" y="0"/>
                      <a:pt x="330200" y="55438"/>
                      <a:pt x="330200" y="123824"/>
                    </a:cubicBezTo>
                    <a:lnTo>
                      <a:pt x="336550" y="257176"/>
                    </a:lnTo>
                    <a:cubicBezTo>
                      <a:pt x="336550" y="325562"/>
                      <a:pt x="274762" y="323850"/>
                      <a:pt x="206376" y="323850"/>
                    </a:cubicBezTo>
                    <a:lnTo>
                      <a:pt x="123824" y="323850"/>
                    </a:lnTo>
                    <a:cubicBezTo>
                      <a:pt x="55438" y="323850"/>
                      <a:pt x="6350" y="338262"/>
                      <a:pt x="6350" y="269876"/>
                    </a:cubicBezTo>
                    <a:cubicBezTo>
                      <a:pt x="6350" y="244475"/>
                      <a:pt x="0" y="149225"/>
                      <a:pt x="0" y="1238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grpSp>
          <p:nvGrpSpPr>
            <p:cNvPr id="218" name="グループ化 217"/>
            <p:cNvGrpSpPr/>
            <p:nvPr/>
          </p:nvGrpSpPr>
          <p:grpSpPr>
            <a:xfrm flipH="1">
              <a:off x="5775550" y="6939081"/>
              <a:ext cx="311948" cy="312407"/>
              <a:chOff x="2263063" y="5157924"/>
              <a:chExt cx="1088040" cy="857526"/>
            </a:xfrm>
          </p:grpSpPr>
          <p:grpSp>
            <p:nvGrpSpPr>
              <p:cNvPr id="284" name="グループ化 283"/>
              <p:cNvGrpSpPr/>
              <p:nvPr/>
            </p:nvGrpSpPr>
            <p:grpSpPr>
              <a:xfrm flipH="1">
                <a:off x="2263063" y="5484200"/>
                <a:ext cx="481771" cy="531250"/>
                <a:chOff x="1198605" y="1434815"/>
                <a:chExt cx="1304414" cy="1260138"/>
              </a:xfrm>
            </p:grpSpPr>
            <p:sp>
              <p:nvSpPr>
                <p:cNvPr id="437" name="涙形 436"/>
                <p:cNvSpPr/>
                <p:nvPr/>
              </p:nvSpPr>
              <p:spPr>
                <a:xfrm>
                  <a:off x="1198605" y="1802011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443" name="涙形 442"/>
                <p:cNvSpPr/>
                <p:nvPr/>
              </p:nvSpPr>
              <p:spPr>
                <a:xfrm rot="4577315">
                  <a:off x="1240205" y="1545693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444" name="涙形 443"/>
                <p:cNvSpPr/>
                <p:nvPr/>
              </p:nvSpPr>
              <p:spPr>
                <a:xfrm rot="8530515">
                  <a:off x="1546665" y="1434815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445" name="涙形 444"/>
                <p:cNvSpPr/>
                <p:nvPr/>
              </p:nvSpPr>
              <p:spPr>
                <a:xfrm rot="10800000">
                  <a:off x="1736119" y="1545694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446" name="涙形 445"/>
                <p:cNvSpPr/>
                <p:nvPr/>
              </p:nvSpPr>
              <p:spPr>
                <a:xfrm rot="13914157">
                  <a:off x="1736119" y="1802011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447" name="涙形 446"/>
                <p:cNvSpPr/>
                <p:nvPr/>
              </p:nvSpPr>
              <p:spPr>
                <a:xfrm rot="13914157">
                  <a:off x="1974851" y="1677494"/>
                  <a:ext cx="543699" cy="512637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448" name="涙形 447"/>
                <p:cNvSpPr/>
                <p:nvPr/>
              </p:nvSpPr>
              <p:spPr>
                <a:xfrm rot="14907074">
                  <a:off x="1959238" y="1939894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449" name="涙形 448"/>
                <p:cNvSpPr/>
                <p:nvPr/>
              </p:nvSpPr>
              <p:spPr>
                <a:xfrm rot="15838585">
                  <a:off x="1666074" y="2001372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450" name="角丸四角形 449"/>
                <p:cNvSpPr/>
                <p:nvPr/>
              </p:nvSpPr>
              <p:spPr>
                <a:xfrm rot="20957156">
                  <a:off x="1629624" y="2040049"/>
                  <a:ext cx="123786" cy="654904"/>
                </a:xfrm>
                <a:prstGeom prst="roundRect">
                  <a:avLst>
                    <a:gd name="adj" fmla="val 487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451" name="角丸四角形 450"/>
                <p:cNvSpPr/>
                <p:nvPr/>
              </p:nvSpPr>
              <p:spPr>
                <a:xfrm rot="3594356" flipH="1">
                  <a:off x="1790329" y="2013460"/>
                  <a:ext cx="97937" cy="411965"/>
                </a:xfrm>
                <a:prstGeom prst="roundRect">
                  <a:avLst>
                    <a:gd name="adj" fmla="val 487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</p:grpSp>
          <p:grpSp>
            <p:nvGrpSpPr>
              <p:cNvPr id="285" name="グループ化 284"/>
              <p:cNvGrpSpPr/>
              <p:nvPr/>
            </p:nvGrpSpPr>
            <p:grpSpPr>
              <a:xfrm>
                <a:off x="2440911" y="5157924"/>
                <a:ext cx="910192" cy="824769"/>
                <a:chOff x="1198605" y="1434815"/>
                <a:chExt cx="1304412" cy="1312795"/>
              </a:xfrm>
            </p:grpSpPr>
            <p:sp>
              <p:nvSpPr>
                <p:cNvPr id="286" name="涙形 285"/>
                <p:cNvSpPr/>
                <p:nvPr/>
              </p:nvSpPr>
              <p:spPr>
                <a:xfrm>
                  <a:off x="1198605" y="1802011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87" name="涙形 286"/>
                <p:cNvSpPr/>
                <p:nvPr/>
              </p:nvSpPr>
              <p:spPr>
                <a:xfrm rot="4577315">
                  <a:off x="1240205" y="1545695"/>
                  <a:ext cx="543699" cy="512631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88" name="涙形 287"/>
                <p:cNvSpPr/>
                <p:nvPr/>
              </p:nvSpPr>
              <p:spPr>
                <a:xfrm rot="8530515">
                  <a:off x="1546665" y="1434815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89" name="涙形 288"/>
                <p:cNvSpPr/>
                <p:nvPr/>
              </p:nvSpPr>
              <p:spPr>
                <a:xfrm rot="10800000">
                  <a:off x="1736114" y="1545698"/>
                  <a:ext cx="543697" cy="512635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90" name="涙形 289"/>
                <p:cNvSpPr/>
                <p:nvPr/>
              </p:nvSpPr>
              <p:spPr>
                <a:xfrm rot="13914157">
                  <a:off x="1736119" y="1802011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91" name="涙形 290"/>
                <p:cNvSpPr/>
                <p:nvPr/>
              </p:nvSpPr>
              <p:spPr>
                <a:xfrm rot="13914157">
                  <a:off x="1974852" y="1677489"/>
                  <a:ext cx="543699" cy="512631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92" name="涙形 291"/>
                <p:cNvSpPr/>
                <p:nvPr/>
              </p:nvSpPr>
              <p:spPr>
                <a:xfrm rot="14907074">
                  <a:off x="1959236" y="1939892"/>
                  <a:ext cx="543699" cy="512636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93" name="涙形 292"/>
                <p:cNvSpPr/>
                <p:nvPr/>
              </p:nvSpPr>
              <p:spPr>
                <a:xfrm rot="15838585">
                  <a:off x="1666071" y="2001375"/>
                  <a:ext cx="543699" cy="512631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94" name="角丸四角形 293"/>
                <p:cNvSpPr/>
                <p:nvPr/>
              </p:nvSpPr>
              <p:spPr>
                <a:xfrm rot="20957156">
                  <a:off x="1635255" y="2041543"/>
                  <a:ext cx="99984" cy="706067"/>
                </a:xfrm>
                <a:prstGeom prst="roundRect">
                  <a:avLst>
                    <a:gd name="adj" fmla="val 487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95" name="角丸四角形 294"/>
                <p:cNvSpPr/>
                <p:nvPr/>
              </p:nvSpPr>
              <p:spPr>
                <a:xfrm rot="3594356" flipH="1">
                  <a:off x="1790329" y="2013460"/>
                  <a:ext cx="97937" cy="411965"/>
                </a:xfrm>
                <a:prstGeom prst="roundRect">
                  <a:avLst>
                    <a:gd name="adj" fmla="val 487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</p:grpSp>
        </p:grpSp>
        <p:grpSp>
          <p:nvGrpSpPr>
            <p:cNvPr id="224" name="グループ化 223"/>
            <p:cNvGrpSpPr/>
            <p:nvPr/>
          </p:nvGrpSpPr>
          <p:grpSpPr>
            <a:xfrm>
              <a:off x="4632524" y="6871262"/>
              <a:ext cx="565418" cy="546824"/>
              <a:chOff x="2263064" y="5157924"/>
              <a:chExt cx="1088038" cy="857526"/>
            </a:xfrm>
          </p:grpSpPr>
          <p:grpSp>
            <p:nvGrpSpPr>
              <p:cNvPr id="248" name="グループ化 247"/>
              <p:cNvGrpSpPr/>
              <p:nvPr/>
            </p:nvGrpSpPr>
            <p:grpSpPr>
              <a:xfrm flipH="1">
                <a:off x="2263064" y="5484200"/>
                <a:ext cx="481770" cy="531250"/>
                <a:chOff x="1198605" y="1434815"/>
                <a:chExt cx="1304411" cy="1260138"/>
              </a:xfrm>
            </p:grpSpPr>
            <p:sp>
              <p:nvSpPr>
                <p:cNvPr id="260" name="涙形 259"/>
                <p:cNvSpPr/>
                <p:nvPr/>
              </p:nvSpPr>
              <p:spPr>
                <a:xfrm>
                  <a:off x="1198605" y="1802011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61" name="涙形 260"/>
                <p:cNvSpPr/>
                <p:nvPr/>
              </p:nvSpPr>
              <p:spPr>
                <a:xfrm rot="4577315">
                  <a:off x="1240205" y="1545693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62" name="涙形 261"/>
                <p:cNvSpPr/>
                <p:nvPr/>
              </p:nvSpPr>
              <p:spPr>
                <a:xfrm rot="8530515">
                  <a:off x="1546665" y="1434815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63" name="涙形 262"/>
                <p:cNvSpPr/>
                <p:nvPr/>
              </p:nvSpPr>
              <p:spPr>
                <a:xfrm rot="10800000">
                  <a:off x="1736119" y="1545694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64" name="涙形 263"/>
                <p:cNvSpPr/>
                <p:nvPr/>
              </p:nvSpPr>
              <p:spPr>
                <a:xfrm rot="13914157">
                  <a:off x="1736119" y="1802011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65" name="涙形 264"/>
                <p:cNvSpPr/>
                <p:nvPr/>
              </p:nvSpPr>
              <p:spPr>
                <a:xfrm rot="13914157">
                  <a:off x="1974850" y="1677486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66" name="涙形 265"/>
                <p:cNvSpPr/>
                <p:nvPr/>
              </p:nvSpPr>
              <p:spPr>
                <a:xfrm rot="14907074">
                  <a:off x="1959238" y="1939894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68" name="涙形 267"/>
                <p:cNvSpPr/>
                <p:nvPr/>
              </p:nvSpPr>
              <p:spPr>
                <a:xfrm rot="15838585">
                  <a:off x="1666074" y="2001372"/>
                  <a:ext cx="543698" cy="512634"/>
                </a:xfrm>
                <a:prstGeom prst="teardrop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69" name="角丸四角形 268"/>
                <p:cNvSpPr/>
                <p:nvPr/>
              </p:nvSpPr>
              <p:spPr>
                <a:xfrm rot="20957156">
                  <a:off x="1629624" y="2040049"/>
                  <a:ext cx="123786" cy="654904"/>
                </a:xfrm>
                <a:prstGeom prst="roundRect">
                  <a:avLst>
                    <a:gd name="adj" fmla="val 487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73" name="角丸四角形 272"/>
                <p:cNvSpPr/>
                <p:nvPr/>
              </p:nvSpPr>
              <p:spPr>
                <a:xfrm rot="3594356" flipH="1">
                  <a:off x="1790329" y="2013460"/>
                  <a:ext cx="97937" cy="411965"/>
                </a:xfrm>
                <a:prstGeom prst="roundRect">
                  <a:avLst>
                    <a:gd name="adj" fmla="val 487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</p:grpSp>
          <p:grpSp>
            <p:nvGrpSpPr>
              <p:cNvPr id="249" name="グループ化 248"/>
              <p:cNvGrpSpPr/>
              <p:nvPr/>
            </p:nvGrpSpPr>
            <p:grpSpPr>
              <a:xfrm>
                <a:off x="2440911" y="5157924"/>
                <a:ext cx="910191" cy="824769"/>
                <a:chOff x="1198605" y="1434815"/>
                <a:chExt cx="1304411" cy="1312795"/>
              </a:xfrm>
            </p:grpSpPr>
            <p:sp>
              <p:nvSpPr>
                <p:cNvPr id="250" name="涙形 249"/>
                <p:cNvSpPr/>
                <p:nvPr/>
              </p:nvSpPr>
              <p:spPr>
                <a:xfrm>
                  <a:off x="1198605" y="1802011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51" name="涙形 250"/>
                <p:cNvSpPr/>
                <p:nvPr/>
              </p:nvSpPr>
              <p:spPr>
                <a:xfrm rot="4577315">
                  <a:off x="1240205" y="1545693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52" name="涙形 251"/>
                <p:cNvSpPr/>
                <p:nvPr/>
              </p:nvSpPr>
              <p:spPr>
                <a:xfrm rot="8530515">
                  <a:off x="1546665" y="1434815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53" name="涙形 252"/>
                <p:cNvSpPr/>
                <p:nvPr/>
              </p:nvSpPr>
              <p:spPr>
                <a:xfrm rot="10800000">
                  <a:off x="1736119" y="1545694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54" name="涙形 253"/>
                <p:cNvSpPr/>
                <p:nvPr/>
              </p:nvSpPr>
              <p:spPr>
                <a:xfrm rot="13914157">
                  <a:off x="1736119" y="1802011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55" name="涙形 254"/>
                <p:cNvSpPr/>
                <p:nvPr/>
              </p:nvSpPr>
              <p:spPr>
                <a:xfrm rot="13914157">
                  <a:off x="1974850" y="1677486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56" name="涙形 255"/>
                <p:cNvSpPr/>
                <p:nvPr/>
              </p:nvSpPr>
              <p:spPr>
                <a:xfrm rot="14907074">
                  <a:off x="1959238" y="1939894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57" name="涙形 256"/>
                <p:cNvSpPr/>
                <p:nvPr/>
              </p:nvSpPr>
              <p:spPr>
                <a:xfrm rot="15838585">
                  <a:off x="1666074" y="2001372"/>
                  <a:ext cx="543698" cy="512634"/>
                </a:xfrm>
                <a:prstGeom prst="teardrop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58" name="角丸四角形 257"/>
                <p:cNvSpPr/>
                <p:nvPr/>
              </p:nvSpPr>
              <p:spPr>
                <a:xfrm rot="20957156">
                  <a:off x="1635255" y="2041543"/>
                  <a:ext cx="99984" cy="706067"/>
                </a:xfrm>
                <a:prstGeom prst="roundRect">
                  <a:avLst>
                    <a:gd name="adj" fmla="val 487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  <p:sp>
              <p:nvSpPr>
                <p:cNvPr id="259" name="角丸四角形 258"/>
                <p:cNvSpPr/>
                <p:nvPr/>
              </p:nvSpPr>
              <p:spPr>
                <a:xfrm rot="3594356" flipH="1">
                  <a:off x="1790329" y="2013460"/>
                  <a:ext cx="97937" cy="411965"/>
                </a:xfrm>
                <a:prstGeom prst="roundRect">
                  <a:avLst>
                    <a:gd name="adj" fmla="val 487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</p:grpSp>
        </p:grpSp>
      </p:grp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2115" b="2699"/>
          <a:stretch/>
        </p:blipFill>
        <p:spPr>
          <a:xfrm>
            <a:off x="-29603" y="2979596"/>
            <a:ext cx="1129819" cy="1197625"/>
          </a:xfrm>
          <a:prstGeom prst="rect">
            <a:avLst/>
          </a:prstGeom>
        </p:spPr>
      </p:pic>
      <p:grpSp>
        <p:nvGrpSpPr>
          <p:cNvPr id="219" name="グループ化 218"/>
          <p:cNvGrpSpPr/>
          <p:nvPr/>
        </p:nvGrpSpPr>
        <p:grpSpPr>
          <a:xfrm>
            <a:off x="2322772" y="5697652"/>
            <a:ext cx="4023962" cy="385262"/>
            <a:chOff x="1132652" y="1421459"/>
            <a:chExt cx="4340653" cy="349243"/>
          </a:xfrm>
        </p:grpSpPr>
        <p:grpSp>
          <p:nvGrpSpPr>
            <p:cNvPr id="225" name="グループ化 224"/>
            <p:cNvGrpSpPr/>
            <p:nvPr/>
          </p:nvGrpSpPr>
          <p:grpSpPr>
            <a:xfrm>
              <a:off x="1132652" y="1466058"/>
              <a:ext cx="366463" cy="304644"/>
              <a:chOff x="1266002" y="2325114"/>
              <a:chExt cx="366463" cy="304644"/>
            </a:xfrm>
          </p:grpSpPr>
          <p:sp>
            <p:nvSpPr>
              <p:cNvPr id="230" name="二等辺三角形 229"/>
              <p:cNvSpPr/>
              <p:nvPr/>
            </p:nvSpPr>
            <p:spPr>
              <a:xfrm rot="5970104">
                <a:off x="1423771" y="2211805"/>
                <a:ext cx="86606" cy="313223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二等辺三角形 230"/>
              <p:cNvSpPr/>
              <p:nvPr/>
            </p:nvSpPr>
            <p:spPr>
              <a:xfrm rot="4964963">
                <a:off x="1343361" y="2370358"/>
                <a:ext cx="86550" cy="241267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二等辺三角形 231"/>
              <p:cNvSpPr/>
              <p:nvPr/>
            </p:nvSpPr>
            <p:spPr>
              <a:xfrm rot="3744979">
                <a:off x="1455637" y="2452930"/>
                <a:ext cx="89547" cy="264109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6" name="グループ化 225"/>
            <p:cNvGrpSpPr/>
            <p:nvPr/>
          </p:nvGrpSpPr>
          <p:grpSpPr>
            <a:xfrm flipH="1">
              <a:off x="5116112" y="1421459"/>
              <a:ext cx="357193" cy="321912"/>
              <a:chOff x="1235180" y="2325114"/>
              <a:chExt cx="357193" cy="321912"/>
            </a:xfrm>
          </p:grpSpPr>
          <p:sp>
            <p:nvSpPr>
              <p:cNvPr id="227" name="二等辺三角形 226"/>
              <p:cNvSpPr/>
              <p:nvPr/>
            </p:nvSpPr>
            <p:spPr>
              <a:xfrm rot="5970104">
                <a:off x="1392458" y="2211805"/>
                <a:ext cx="86606" cy="313224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二等辺三角形 227"/>
              <p:cNvSpPr/>
              <p:nvPr/>
            </p:nvSpPr>
            <p:spPr>
              <a:xfrm rot="4964963">
                <a:off x="1312539" y="2370358"/>
                <a:ext cx="86550" cy="241267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二等辺三角形 228"/>
              <p:cNvSpPr/>
              <p:nvPr/>
            </p:nvSpPr>
            <p:spPr>
              <a:xfrm rot="3744979">
                <a:off x="1414539" y="2470198"/>
                <a:ext cx="89547" cy="264109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41" name="テキスト ボックス 240"/>
          <p:cNvSpPr txBox="1"/>
          <p:nvPr/>
        </p:nvSpPr>
        <p:spPr>
          <a:xfrm>
            <a:off x="-102743" y="7983365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kumimoji="1" lang="ja-JP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エコディストリクト（</a:t>
            </a:r>
            <a:r>
              <a:rPr kumimoji="1" lang="en-US" altLang="ja-JP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Eco-districts</a:t>
            </a:r>
            <a:r>
              <a:rPr kumimoji="1" lang="ja-JP" alt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）とは・・・</a:t>
            </a:r>
            <a:endParaRPr kumimoji="1" lang="en-US" altLang="ja-JP" sz="1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環境</a:t>
            </a: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にやさしく人々の健康を応援する持続可能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</a:t>
            </a:r>
            <a:endParaRPr kumimoji="1"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都市を目指して、ひとつ</a:t>
            </a: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の地区内で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、建物</a:t>
            </a: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や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オー</a:t>
            </a:r>
            <a:endParaRPr kumimoji="1"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プンスペースに加え、緑</a:t>
            </a: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あふれる街路をつくり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kumimoji="1"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農地</a:t>
            </a: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を保全し、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雨水の活用</a:t>
            </a: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やエネルギーの供給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</a:t>
            </a:r>
            <a:endParaRPr kumimoji="1"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どの仕組み</a:t>
            </a: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も導入する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まちづくりの</a:t>
            </a: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取り組み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です。</a:t>
            </a:r>
            <a:endParaRPr kumimoji="1"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" name="テキスト ボックス 239"/>
          <p:cNvSpPr txBox="1"/>
          <p:nvPr/>
        </p:nvSpPr>
        <p:spPr>
          <a:xfrm rot="1609927">
            <a:off x="95593" y="5965248"/>
            <a:ext cx="352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Shaping Eco-districts in </a:t>
            </a:r>
            <a:r>
              <a:rPr kumimoji="1" lang="en-US" altLang="ja-JP" b="1" dirty="0" err="1" smtClean="0"/>
              <a:t>Nishitokyo</a:t>
            </a:r>
            <a:endParaRPr kumimoji="1" lang="ja-JP" altLang="en-US" b="1" dirty="0"/>
          </a:p>
        </p:txBody>
      </p:sp>
      <p:pic>
        <p:nvPicPr>
          <p:cNvPr id="238" name="図 23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08" b="95150" l="9885" r="98848">
                        <a14:foregroundMark x1="32019" y1="81649" x2="11461" y2="81083"/>
                        <a14:foregroundMark x1="12796" y1="48747" x2="13341" y2="37187"/>
                        <a14:foregroundMark x1="66646" y1="40582" x2="80958" y2="79628"/>
                        <a14:foregroundMark x1="67799" y1="82377" x2="97029" y2="47292"/>
                        <a14:foregroundMark x1="98908" y1="76637" x2="36325" y2="76637"/>
                        <a14:foregroundMark x1="35173" y1="65562" x2="77077" y2="67017"/>
                        <a14:foregroundMark x1="47968" y1="80841" x2="47241" y2="93694"/>
                        <a14:foregroundMark x1="50940" y1="84074" x2="51122" y2="94179"/>
                        <a14:foregroundMark x1="62220" y1="95150" x2="65191" y2="92482"/>
                        <a14:foregroundMark x1="40206" y1="90218" x2="42814" y2="91269"/>
                        <a14:foregroundMark x1="39236" y1="90703" x2="39964" y2="91673"/>
                        <a14:foregroundMark x1="42389" y1="91916" x2="43784" y2="91916"/>
                        <a14:foregroundMark x1="52699" y1="83266" x2="64948" y2="82943"/>
                        <a14:foregroundMark x1="82414" y1="83751" x2="92844" y2="83589"/>
                        <a14:foregroundMark x1="13159" y1="37268" x2="19830" y2="35408"/>
                        <a14:foregroundMark x1="31474" y1="43250" x2="64342" y2="43492"/>
                        <a14:foregroundMark x1="35173" y1="43088" x2="55549" y2="43492"/>
                        <a14:foregroundMark x1="68163" y1="38642" x2="70831" y2="37753"/>
                        <a14:foregroundMark x1="83323" y1="44058" x2="93451" y2="44462"/>
                        <a14:backgroundMark x1="49666" y1="85691" x2="48939" y2="96039"/>
                        <a14:backgroundMark x1="42693" y1="86338" x2="45179" y2="89410"/>
                        <a14:backgroundMark x1="52395" y1="86500" x2="61249" y2="85934"/>
                        <a14:backgroundMark x1="53608" y1="39289" x2="62401" y2="40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9" t="35190" r="-103" b="2805"/>
          <a:stretch/>
        </p:blipFill>
        <p:spPr>
          <a:xfrm>
            <a:off x="3904269" y="6895540"/>
            <a:ext cx="2744506" cy="1368062"/>
          </a:xfrm>
          <a:prstGeom prst="rect">
            <a:avLst/>
          </a:prstGeom>
        </p:spPr>
      </p:pic>
      <p:pic>
        <p:nvPicPr>
          <p:cNvPr id="242" name="図 24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3" b="96766" l="8551" r="94300">
                        <a14:foregroundMark x1="24500" y1="94745" x2="8611" y2="21908"/>
                        <a14:foregroundMark x1="94300" y1="59741" x2="69133" y2="8084"/>
                        <a14:foregroundMark x1="23529" y1="96766" x2="13402" y2="4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06" y="7789413"/>
            <a:ext cx="1890778" cy="1418084"/>
          </a:xfrm>
          <a:prstGeom prst="rect">
            <a:avLst/>
          </a:prstGeom>
        </p:spPr>
      </p:pic>
      <p:sp>
        <p:nvSpPr>
          <p:cNvPr id="223" name="テキスト ボックス 222"/>
          <p:cNvSpPr txBox="1"/>
          <p:nvPr/>
        </p:nvSpPr>
        <p:spPr>
          <a:xfrm>
            <a:off x="5246614" y="8229513"/>
            <a:ext cx="1531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トリノの展示会の様子</a:t>
            </a:r>
            <a:endParaRPr kumimoji="1"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5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</TotalTime>
  <Words>112</Words>
  <Application>Microsoft Office PowerPoint</Application>
  <PresentationFormat>画面に合わせる (4:3)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adminmente</dc:creator>
  <cp:lastModifiedBy>adminmente</cp:lastModifiedBy>
  <cp:revision>112</cp:revision>
  <cp:lastPrinted>2018-07-25T03:03:31Z</cp:lastPrinted>
  <dcterms:created xsi:type="dcterms:W3CDTF">2018-06-22T04:41:09Z</dcterms:created>
  <dcterms:modified xsi:type="dcterms:W3CDTF">2018-07-30T02:28:18Z</dcterms:modified>
</cp:coreProperties>
</file>